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04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38762" cy="40020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0"/>
            <a:ext cx="3276600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279900" y="0"/>
            <a:ext cx="3276600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10156825"/>
            <a:ext cx="3276600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3425" cy="528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fld id="{6EB7F775-9945-48AB-B454-8AA474781A3C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F7078B-4FE2-4E7B-A790-FCFDCAE09F62}" type="slidenum">
              <a:rPr lang="el-GR"/>
              <a:pPr/>
              <a:t>1</a:t>
            </a:fld>
            <a:endParaRPr lang="el-GR"/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279900" y="10156825"/>
            <a:ext cx="3276600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04EB9F5-3915-463E-B2B9-5193857AA34C}" type="slidenum">
              <a:rPr lang="el-GR" sz="140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l-GR" sz="140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11266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A793B0-3D38-4EE3-92F7-526466159932}" type="slidenum">
              <a:rPr lang="el-GR"/>
              <a:pPr/>
              <a:t>2</a:t>
            </a:fld>
            <a:endParaRPr lang="el-GR"/>
          </a:p>
        </p:txBody>
      </p:sp>
      <p:sp>
        <p:nvSpPr>
          <p:cNvPr id="122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AC8168-AD36-4E91-9FCD-8E66DC4423FF}" type="slidenum">
              <a:rPr lang="el-GR"/>
              <a:pPr/>
              <a:t>3</a:t>
            </a:fld>
            <a:endParaRPr lang="el-GR"/>
          </a:p>
        </p:txBody>
      </p:sp>
      <p:sp>
        <p:nvSpPr>
          <p:cNvPr id="133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F4DA71-B4DE-4AE6-9374-31B7A22E12A2}" type="slidenum">
              <a:rPr lang="el-GR"/>
              <a:pPr/>
              <a:t>4</a:t>
            </a:fld>
            <a:endParaRPr lang="el-GR"/>
          </a:p>
        </p:txBody>
      </p:sp>
      <p:sp>
        <p:nvSpPr>
          <p:cNvPr id="143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DE53CC-7FF5-47FF-AE81-65FFC18D4916}" type="slidenum">
              <a:rPr lang="el-GR"/>
              <a:pPr/>
              <a:t>5</a:t>
            </a:fld>
            <a:endParaRPr lang="el-GR"/>
          </a:p>
        </p:txBody>
      </p:sp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F86E05-0573-4AED-9600-BAA350167A4D}" type="slidenum">
              <a:rPr lang="el-GR"/>
              <a:pPr/>
              <a:t>6</a:t>
            </a:fld>
            <a:endParaRPr lang="el-GR"/>
          </a:p>
        </p:txBody>
      </p:sp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CBA668-9293-4E59-9A49-670C86101416}" type="slidenum">
              <a:rPr lang="el-GR"/>
              <a:pPr/>
              <a:t>7</a:t>
            </a:fld>
            <a:endParaRPr lang="el-GR"/>
          </a:p>
        </p:txBody>
      </p:sp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74C3A1-BED1-4331-A080-BD1373C8365D}" type="slidenum">
              <a:rPr lang="el-GR"/>
              <a:pPr/>
              <a:t>8</a:t>
            </a:fld>
            <a:endParaRPr lang="el-GR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6C3E2A8-2441-4E93-9152-33C49AFCD64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BEE5FD-7F45-4A4B-A50D-89C974D461C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02500" y="301625"/>
            <a:ext cx="2265363" cy="584517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6862" cy="584517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9AFFF48-9962-4102-97C3-D6807442530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4625" cy="125571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6112" cy="43783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5111750" y="1768475"/>
            <a:ext cx="4456113" cy="2112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5111750" y="4033838"/>
            <a:ext cx="4456113" cy="21129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0"/>
          </p:nvPr>
        </p:nvSpPr>
        <p:spPr>
          <a:xfrm>
            <a:off x="7226300" y="6886575"/>
            <a:ext cx="2341563" cy="514350"/>
          </a:xfrm>
        </p:spPr>
        <p:txBody>
          <a:bodyPr/>
          <a:lstStyle>
            <a:lvl1pPr>
              <a:defRPr/>
            </a:lvl1pPr>
          </a:lstStyle>
          <a:p>
            <a:fld id="{5109BB62-D5C4-4F58-A0FA-7FA4D778D21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503238" y="301625"/>
            <a:ext cx="9064625" cy="125571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03238" y="1768475"/>
            <a:ext cx="4456112" cy="2112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5111750" y="1768475"/>
            <a:ext cx="4456113" cy="2112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503238" y="4033838"/>
            <a:ext cx="4456112" cy="21129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11750" y="4033838"/>
            <a:ext cx="4456113" cy="21129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>
          <a:xfrm>
            <a:off x="7226300" y="6886575"/>
            <a:ext cx="2341563" cy="514350"/>
          </a:xfrm>
        </p:spPr>
        <p:txBody>
          <a:bodyPr/>
          <a:lstStyle>
            <a:lvl1pPr>
              <a:defRPr/>
            </a:lvl1pPr>
          </a:lstStyle>
          <a:p>
            <a:fld id="{52661344-E279-4B0D-B510-8E463CEA82B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3FFC7FA-BA3C-4425-9BD4-E21AA917FB7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144B4D4-CBC9-4791-9398-CE034F14755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6113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90F18BF-F1BC-4A0A-B1AA-0688182CA8C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E6388F9-08DC-47BC-86AA-AC3928F0336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9D92A38-B544-42A2-B1EC-9733FD87E5F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CE10F5-99E8-475A-8C03-A43D42144CE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B90F39E-3F4B-4D6B-9008-DB4B9C2193A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B466C4-9D3A-4A5D-BFAC-AF95AB104FB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4625" cy="1255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4625" cy="4378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4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1563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fld id="{FEA107A7-812E-4C9D-8586-8EDF32855A0A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2pPr>
      <a:lvl3pPr marL="1143000" indent="-228600"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3pPr>
      <a:lvl4pPr marL="1600200" indent="-228600"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4pPr>
      <a:lvl5pPr marL="2057400" indent="-228600"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360" cap="sq">
            <a:solidFill>
              <a:srgbClr val="FFFF00"/>
            </a:solidFill>
            <a:round/>
            <a:headEnd/>
            <a:tailEnd/>
          </a:ln>
          <a:effectLst/>
        </p:spPr>
        <p:txBody>
          <a:bodyPr lIns="0" tIns="3312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l-GR" sz="440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How to spend your summer time in Chania!!!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4427537" cy="4384675"/>
          </a:xfrm>
          <a:prstGeom prst="rect">
            <a:avLst/>
          </a:prstGeom>
          <a:noFill/>
          <a:ln w="9360" cap="sq">
            <a:solidFill>
              <a:srgbClr val="85FFE0"/>
            </a:solidFill>
            <a:round/>
            <a:headEnd/>
            <a:tailEnd/>
          </a:ln>
          <a:effectLst/>
        </p:spPr>
        <p:txBody>
          <a:bodyPr lIns="0" tIns="24120" rIns="0" bIns="0"/>
          <a:lstStyle/>
          <a:p>
            <a:pPr marL="427038" indent="-322263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</a:pP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Chania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is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a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coastal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town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of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Crete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and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capital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city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of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Chania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prefecture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.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Placed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in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the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Northwest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of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Crete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,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it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offers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an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atmposphere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of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Venice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combined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with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the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cretan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culture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and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character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.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Chania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is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surrounded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by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numerous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smtClean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 smtClean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options</a:t>
            </a:r>
            <a:r>
              <a:rPr lang="en-US" sz="2400" dirty="0" smtClean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of </a:t>
            </a:r>
            <a:r>
              <a:rPr lang="el-GR" sz="2400" dirty="0" err="1" smtClean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sighthseeing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,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exploration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and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entertainment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.</a:t>
            </a:r>
            <a:r>
              <a:rPr lang="el-GR" sz="24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224463" y="1765300"/>
            <a:ext cx="4356100" cy="4387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4120" rIns="0" bIns="0"/>
          <a:lstStyle/>
          <a:p>
            <a:pPr marL="342900" indent="-339725">
              <a:spcAft>
                <a:spcPts val="1425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n-US" sz="280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pPr marL="342900" indent="-339725">
              <a:spcAft>
                <a:spcPts val="1425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80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  Venetian old Harbour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540000">
            <a:off x="5273675" y="3095625"/>
            <a:ext cx="4191000" cy="2346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503238" y="1768475"/>
            <a:ext cx="2880890" cy="229939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4120" rIns="0" bIns="0"/>
          <a:lstStyle/>
          <a:p>
            <a:pPr marL="342900" indent="-339725">
              <a:spcAft>
                <a:spcPts val="1425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l-GR" sz="2600" dirty="0" err="1" smtClean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Visit</a:t>
            </a:r>
            <a:r>
              <a:rPr lang="el-GR" sz="2600" dirty="0" smtClean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600" dirty="0" err="1" smtClean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the</a:t>
            </a:r>
            <a:r>
              <a:rPr lang="el-GR" sz="2600" dirty="0" smtClean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600" dirty="0" err="1" smtClean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archa</a:t>
            </a:r>
            <a:r>
              <a:rPr lang="en-US" sz="2600" dirty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e</a:t>
            </a:r>
            <a:r>
              <a:rPr lang="el-GR" sz="2600" dirty="0" err="1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ological</a:t>
            </a:r>
            <a:r>
              <a:rPr lang="el-GR" sz="2600" dirty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600" dirty="0" err="1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museum</a:t>
            </a:r>
            <a:r>
              <a:rPr lang="el-GR" sz="2600" dirty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600" dirty="0" err="1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placed</a:t>
            </a:r>
            <a:r>
              <a:rPr lang="el-GR" sz="2600" dirty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600" dirty="0" err="1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at</a:t>
            </a:r>
            <a:r>
              <a:rPr lang="el-GR" sz="2600" dirty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600" dirty="0" err="1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the</a:t>
            </a:r>
            <a:r>
              <a:rPr lang="el-GR" sz="2600" dirty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600" dirty="0" err="1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Catholic</a:t>
            </a:r>
            <a:r>
              <a:rPr lang="el-GR" sz="2600" dirty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600" dirty="0" err="1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Venetian</a:t>
            </a:r>
            <a:r>
              <a:rPr lang="el-GR" sz="2600" dirty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600" dirty="0" err="1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monastery</a:t>
            </a:r>
            <a:r>
              <a:rPr lang="el-GR" sz="2600" dirty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600" dirty="0" err="1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of</a:t>
            </a:r>
            <a:r>
              <a:rPr lang="el-GR" sz="2600" dirty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600" dirty="0" err="1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Saint</a:t>
            </a:r>
            <a:r>
              <a:rPr lang="el-GR" sz="2600" dirty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600" dirty="0" err="1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Francis</a:t>
            </a:r>
            <a:r>
              <a:rPr lang="el-GR" sz="2600" dirty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600" dirty="0" err="1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in</a:t>
            </a:r>
            <a:r>
              <a:rPr lang="el-GR" sz="2600" dirty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600" dirty="0" err="1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Halidon</a:t>
            </a:r>
            <a:r>
              <a:rPr lang="el-GR" sz="2600" dirty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600" dirty="0" err="1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str</a:t>
            </a:r>
            <a:r>
              <a:rPr lang="el-GR" sz="32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.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568700" y="1768475"/>
            <a:ext cx="2919413" cy="2089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4120" rIns="0" bIns="0"/>
          <a:lstStyle/>
          <a:p>
            <a:pPr marL="342900" indent="-339725">
              <a:spcAft>
                <a:spcPts val="1425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l-GR" sz="2600" dirty="0" err="1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Go</a:t>
            </a:r>
            <a:r>
              <a:rPr lang="el-GR" sz="2600" dirty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600" dirty="0" err="1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to</a:t>
            </a:r>
            <a:r>
              <a:rPr lang="el-GR" sz="2600" dirty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600" dirty="0" err="1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the</a:t>
            </a:r>
            <a:r>
              <a:rPr lang="el-GR" sz="2600" dirty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600" dirty="0" err="1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Print</a:t>
            </a:r>
            <a:r>
              <a:rPr lang="el-GR" sz="2600" dirty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600" dirty="0" err="1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Museum</a:t>
            </a:r>
            <a:r>
              <a:rPr lang="el-GR" sz="2600" dirty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600" dirty="0" err="1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and</a:t>
            </a:r>
            <a:r>
              <a:rPr lang="el-GR" sz="2600" dirty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600" dirty="0" err="1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admire</a:t>
            </a:r>
            <a:r>
              <a:rPr lang="el-GR" sz="2600" dirty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  a </a:t>
            </a:r>
            <a:r>
              <a:rPr lang="el-GR" sz="2600" dirty="0" err="1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duplicate</a:t>
            </a:r>
            <a:r>
              <a:rPr lang="el-GR" sz="2600" dirty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600" dirty="0" err="1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of</a:t>
            </a:r>
            <a:r>
              <a:rPr lang="el-GR" sz="2600" dirty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 G</a:t>
            </a:r>
            <a:r>
              <a:rPr lang="en-US" sz="2600" dirty="0" err="1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utenberg</a:t>
            </a:r>
            <a:r>
              <a:rPr lang="el-GR" sz="2600" dirty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600" dirty="0" err="1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first</a:t>
            </a:r>
            <a:r>
              <a:rPr lang="el-GR" sz="2600" dirty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600" dirty="0" err="1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typing</a:t>
            </a:r>
            <a:r>
              <a:rPr lang="el-GR" sz="2600" dirty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600" dirty="0" err="1" smtClean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machine</a:t>
            </a:r>
            <a:r>
              <a:rPr lang="en-US" sz="2600" dirty="0" smtClean="0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.</a:t>
            </a:r>
            <a:endParaRPr lang="el-GR" sz="2600" dirty="0">
              <a:solidFill>
                <a:srgbClr val="FF33FF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l-GR" sz="4400" b="1">
                <a:solidFill>
                  <a:srgbClr val="FF33FF"/>
                </a:solidFill>
                <a:ea typeface="Droid Sans Fallback" charset="0"/>
                <a:cs typeface="Droid Sans Fallback" charset="0"/>
              </a:rPr>
              <a:t>What to visit and see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635750" y="1768475"/>
            <a:ext cx="2919413" cy="2089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4120" rIns="0" bIns="0"/>
          <a:lstStyle/>
          <a:p>
            <a:pPr marL="342900" indent="-339725">
              <a:spcAft>
                <a:spcPts val="1425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The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Naval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museum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may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surprise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you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in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many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ways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.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It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combines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both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interesting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naval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exhibits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and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n-US" sz="2400" dirty="0" smtClean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an </a:t>
            </a:r>
            <a:r>
              <a:rPr lang="el-GR" sz="2400" dirty="0" err="1" smtClean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astonishing</a:t>
            </a:r>
            <a:r>
              <a:rPr lang="el-GR" sz="2400" dirty="0" smtClean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4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view</a:t>
            </a:r>
            <a:r>
              <a:rPr lang="el-GR" sz="24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.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8504" y="5003973"/>
            <a:ext cx="2786063" cy="2135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2160" y="5075981"/>
            <a:ext cx="2789237" cy="2089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808" y="5075981"/>
            <a:ext cx="2990850" cy="2160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7800" cy="12588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l-GR" b="1" dirty="0" err="1">
                <a:solidFill>
                  <a:srgbClr val="FF33FF"/>
                </a:solidFill>
              </a:rPr>
              <a:t>Take</a:t>
            </a:r>
            <a:r>
              <a:rPr lang="el-GR" b="1" dirty="0">
                <a:solidFill>
                  <a:srgbClr val="FF33FF"/>
                </a:solidFill>
              </a:rPr>
              <a:t> a </a:t>
            </a:r>
            <a:r>
              <a:rPr lang="el-GR" b="1" dirty="0" err="1">
                <a:solidFill>
                  <a:srgbClr val="FF33FF"/>
                </a:solidFill>
              </a:rPr>
              <a:t>walk</a:t>
            </a:r>
            <a:r>
              <a:rPr lang="el-GR" b="1" dirty="0">
                <a:solidFill>
                  <a:srgbClr val="FF33FF"/>
                </a:solidFill>
              </a:rPr>
              <a:t> </a:t>
            </a:r>
            <a:r>
              <a:rPr lang="el-GR" b="1" dirty="0" err="1">
                <a:solidFill>
                  <a:srgbClr val="FF33FF"/>
                </a:solidFill>
              </a:rPr>
              <a:t>at</a:t>
            </a:r>
            <a:r>
              <a:rPr lang="el-GR" b="1" dirty="0">
                <a:solidFill>
                  <a:srgbClr val="FF33FF"/>
                </a:solidFill>
              </a:rPr>
              <a:t> </a:t>
            </a:r>
            <a:r>
              <a:rPr lang="el-GR" b="1" dirty="0" err="1">
                <a:solidFill>
                  <a:srgbClr val="FF33FF"/>
                </a:solidFill>
              </a:rPr>
              <a:t>the</a:t>
            </a:r>
            <a:r>
              <a:rPr lang="el-GR" b="1" dirty="0">
                <a:solidFill>
                  <a:srgbClr val="FF33FF"/>
                </a:solidFill>
              </a:rPr>
              <a:t> </a:t>
            </a:r>
            <a:r>
              <a:rPr lang="el-GR" b="1" dirty="0" err="1">
                <a:solidFill>
                  <a:srgbClr val="FF33FF"/>
                </a:solidFill>
              </a:rPr>
              <a:t>city</a:t>
            </a:r>
            <a:r>
              <a:rPr lang="el-GR" b="1" dirty="0">
                <a:solidFill>
                  <a:srgbClr val="FF33FF"/>
                </a:solidFill>
              </a:rPr>
              <a:t> </a:t>
            </a:r>
            <a:r>
              <a:rPr lang="el-GR" b="1" dirty="0" err="1">
                <a:solidFill>
                  <a:srgbClr val="FF33FF"/>
                </a:solidFill>
              </a:rPr>
              <a:t>centre</a:t>
            </a:r>
            <a:endParaRPr lang="el-GR" b="1" dirty="0">
              <a:solidFill>
                <a:srgbClr val="FF33FF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4362" cy="4381500"/>
          </a:xfrm>
          <a:ln/>
        </p:spPr>
        <p:txBody>
          <a:bodyPr/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dirty="0">
                <a:solidFill>
                  <a:srgbClr val="FF33FF"/>
                </a:solidFill>
              </a:rPr>
              <a:t>    </a:t>
            </a:r>
            <a:r>
              <a:rPr lang="el-GR" sz="2400" dirty="0" err="1">
                <a:solidFill>
                  <a:srgbClr val="FF33FF"/>
                </a:solidFill>
              </a:rPr>
              <a:t>Afterwards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take</a:t>
            </a:r>
            <a:r>
              <a:rPr lang="el-GR" sz="2400" dirty="0">
                <a:solidFill>
                  <a:srgbClr val="FF33FF"/>
                </a:solidFill>
              </a:rPr>
              <a:t> a </a:t>
            </a:r>
            <a:r>
              <a:rPr lang="el-GR" sz="2400" dirty="0" err="1">
                <a:solidFill>
                  <a:srgbClr val="FF33FF"/>
                </a:solidFill>
              </a:rPr>
              <a:t>walk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at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the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city's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narrow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alleys</a:t>
            </a:r>
            <a:r>
              <a:rPr lang="el-GR" sz="2400" dirty="0">
                <a:solidFill>
                  <a:srgbClr val="FF33FF"/>
                </a:solidFill>
              </a:rPr>
              <a:t>  </a:t>
            </a:r>
            <a:r>
              <a:rPr lang="el-GR" sz="2400" dirty="0" err="1">
                <a:solidFill>
                  <a:srgbClr val="FF33FF"/>
                </a:solidFill>
              </a:rPr>
              <a:t>to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enjoy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the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beautiful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sight</a:t>
            </a:r>
            <a:r>
              <a:rPr lang="el-GR" sz="2400" dirty="0">
                <a:solidFill>
                  <a:srgbClr val="FF33FF"/>
                </a:solidFill>
              </a:rPr>
              <a:t>, </a:t>
            </a:r>
            <a:r>
              <a:rPr lang="el-GR" sz="2400" dirty="0" err="1">
                <a:solidFill>
                  <a:srgbClr val="FF33FF"/>
                </a:solidFill>
              </a:rPr>
              <a:t>smell</a:t>
            </a:r>
            <a:r>
              <a:rPr lang="el-GR" sz="2400" dirty="0"/>
              <a:t> </a:t>
            </a:r>
            <a:r>
              <a:rPr lang="el-GR" sz="2400" dirty="0" err="1">
                <a:solidFill>
                  <a:srgbClr val="FF33FF"/>
                </a:solidFill>
              </a:rPr>
              <a:t>the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citrus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trees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and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taste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traditional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greek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food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like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souvlaki</a:t>
            </a:r>
            <a:r>
              <a:rPr lang="el-GR" sz="2400" dirty="0">
                <a:solidFill>
                  <a:srgbClr val="FF33FF"/>
                </a:solidFill>
              </a:rPr>
              <a:t>. </a:t>
            </a:r>
            <a:r>
              <a:rPr lang="el-GR" sz="2400" dirty="0" err="1">
                <a:solidFill>
                  <a:srgbClr val="FF33FF"/>
                </a:solidFill>
              </a:rPr>
              <a:t>You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can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also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buy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traditional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products</a:t>
            </a:r>
            <a:r>
              <a:rPr lang="el-GR" sz="2400" dirty="0">
                <a:solidFill>
                  <a:srgbClr val="FF33FF"/>
                </a:solidFill>
              </a:rPr>
              <a:t>. </a:t>
            </a:r>
            <a:r>
              <a:rPr lang="el-GR" sz="2400" dirty="0" err="1">
                <a:solidFill>
                  <a:srgbClr val="FF33FF"/>
                </a:solidFill>
              </a:rPr>
              <a:t>You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can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also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have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 smtClean="0">
                <a:solidFill>
                  <a:srgbClr val="FF33FF"/>
                </a:solidFill>
              </a:rPr>
              <a:t>eithe</a:t>
            </a:r>
            <a:r>
              <a:rPr lang="en-US" sz="2400" dirty="0" smtClean="0">
                <a:solidFill>
                  <a:srgbClr val="FF33FF"/>
                </a:solidFill>
              </a:rPr>
              <a:t>r</a:t>
            </a:r>
            <a:r>
              <a:rPr lang="el-GR" sz="2400" dirty="0" smtClean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your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breakfast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or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dinner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at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the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seafront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 smtClean="0">
                <a:solidFill>
                  <a:srgbClr val="FF33FF"/>
                </a:solidFill>
              </a:rPr>
              <a:t>cafes</a:t>
            </a:r>
            <a:r>
              <a:rPr lang="el-GR" sz="2400" dirty="0" smtClean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while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enjoying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the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sight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of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the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lighthouse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in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the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old</a:t>
            </a:r>
            <a:r>
              <a:rPr lang="el-GR" sz="2400" dirty="0">
                <a:solidFill>
                  <a:srgbClr val="FF33FF"/>
                </a:solidFill>
              </a:rPr>
              <a:t> </a:t>
            </a:r>
            <a:r>
              <a:rPr lang="el-GR" sz="2400" dirty="0" err="1">
                <a:solidFill>
                  <a:srgbClr val="FF33FF"/>
                </a:solidFill>
              </a:rPr>
              <a:t>harbour</a:t>
            </a:r>
            <a:r>
              <a:rPr lang="el-GR" sz="2400" dirty="0">
                <a:solidFill>
                  <a:srgbClr val="FF33FF"/>
                </a:solidFill>
              </a:rPr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2088" y="1560513"/>
            <a:ext cx="4179887" cy="22971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213" y="4032250"/>
            <a:ext cx="4176712" cy="2782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6212" cy="12573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l-GR" b="1">
                <a:solidFill>
                  <a:srgbClr val="FF33FF"/>
                </a:solidFill>
              </a:rPr>
              <a:t>Enjoy the view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03238" y="1558925"/>
            <a:ext cx="5616575" cy="2689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4120" rIns="0" bIns="0"/>
          <a:lstStyle/>
          <a:p>
            <a:pPr marL="342900" indent="-341313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320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   </a:t>
            </a:r>
            <a:r>
              <a:rPr lang="el-GR" sz="280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Venizelos tombs (the photo at the right and at the bottom left) is a place into a green park that offers a magical view of the town. </a:t>
            </a:r>
          </a:p>
          <a:p>
            <a:pPr marL="342900" indent="-341313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80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   In Itzedin castle (bottom right) you can combine watching interesting performances while enjoying the magnificent sunset. 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4325" y="1558925"/>
            <a:ext cx="2767013" cy="2689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8424" y="4787949"/>
            <a:ext cx="3708400" cy="2305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7864" y="5183188"/>
            <a:ext cx="3743325" cy="2376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7800" cy="12588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l-GR">
                <a:solidFill>
                  <a:srgbClr val="FF00FF"/>
                </a:solidFill>
              </a:rPr>
              <a:t>Explore the mountains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393058" cy="5611762"/>
          </a:xfrm>
          <a:ln/>
        </p:spPr>
        <p:txBody>
          <a:bodyPr/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dirty="0"/>
              <a:t>    </a:t>
            </a:r>
            <a:r>
              <a:rPr lang="el-GR" sz="2400" dirty="0" err="1">
                <a:solidFill>
                  <a:srgbClr val="FF00FF"/>
                </a:solidFill>
              </a:rPr>
              <a:t>The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famous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gorge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of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Samaria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lies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on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the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southern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side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of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Chania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and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it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has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been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declared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smtClean="0">
                <a:solidFill>
                  <a:srgbClr val="FF00FF"/>
                </a:solidFill>
              </a:rPr>
              <a:t>a</a:t>
            </a:r>
            <a:r>
              <a:rPr lang="en-US" sz="2400" dirty="0" smtClean="0">
                <a:solidFill>
                  <a:srgbClr val="FF00FF"/>
                </a:solidFill>
              </a:rPr>
              <a:t>s a</a:t>
            </a:r>
            <a:r>
              <a:rPr lang="el-GR" sz="2400" dirty="0" smtClean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National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park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for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the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survival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of</a:t>
            </a:r>
            <a:r>
              <a:rPr lang="el-GR" sz="2400" dirty="0">
                <a:solidFill>
                  <a:srgbClr val="FF00FF"/>
                </a:solidFill>
              </a:rPr>
              <a:t>  </a:t>
            </a:r>
            <a:r>
              <a:rPr lang="el-GR" sz="2400" dirty="0" err="1">
                <a:solidFill>
                  <a:srgbClr val="FF00FF"/>
                </a:solidFill>
              </a:rPr>
              <a:t>the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endangered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 smtClean="0">
                <a:solidFill>
                  <a:srgbClr val="FF00FF"/>
                </a:solidFill>
              </a:rPr>
              <a:t>species</a:t>
            </a:r>
            <a:r>
              <a:rPr lang="en-US" sz="2400" dirty="0" smtClean="0">
                <a:solidFill>
                  <a:srgbClr val="FF00FF"/>
                </a:solidFill>
              </a:rPr>
              <a:t>, the</a:t>
            </a:r>
            <a:r>
              <a:rPr lang="el-GR" sz="2400" dirty="0" smtClean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kri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 smtClean="0">
                <a:solidFill>
                  <a:srgbClr val="FF00FF"/>
                </a:solidFill>
              </a:rPr>
              <a:t>kri</a:t>
            </a:r>
            <a:r>
              <a:rPr lang="en-US" sz="2400" dirty="0" smtClean="0">
                <a:solidFill>
                  <a:srgbClr val="FF00FF"/>
                </a:solidFill>
              </a:rPr>
              <a:t> goat</a:t>
            </a:r>
            <a:r>
              <a:rPr lang="el-GR" sz="2400" dirty="0" smtClean="0">
                <a:solidFill>
                  <a:srgbClr val="FF00FF"/>
                </a:solidFill>
              </a:rPr>
              <a:t>. </a:t>
            </a:r>
            <a:r>
              <a:rPr lang="el-GR" sz="2400" dirty="0" err="1" smtClean="0">
                <a:solidFill>
                  <a:srgbClr val="FF00FF"/>
                </a:solidFill>
              </a:rPr>
              <a:t>It</a:t>
            </a:r>
            <a:r>
              <a:rPr lang="en-US" sz="2400" dirty="0" smtClean="0">
                <a:solidFill>
                  <a:srgbClr val="FF00FF"/>
                </a:solidFill>
              </a:rPr>
              <a:t>’</a:t>
            </a:r>
            <a:r>
              <a:rPr lang="el-GR" sz="2400" dirty="0" smtClean="0">
                <a:solidFill>
                  <a:srgbClr val="FF00FF"/>
                </a:solidFill>
              </a:rPr>
              <a:t>s </a:t>
            </a:r>
            <a:r>
              <a:rPr lang="el-GR" sz="2400" dirty="0" err="1">
                <a:solidFill>
                  <a:srgbClr val="FF00FF"/>
                </a:solidFill>
              </a:rPr>
              <a:t>an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ideal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place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for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hikers</a:t>
            </a:r>
            <a:r>
              <a:rPr lang="el-GR" sz="2400" dirty="0">
                <a:solidFill>
                  <a:srgbClr val="FF00FF"/>
                </a:solidFill>
              </a:rPr>
              <a:t>. </a:t>
            </a:r>
            <a:r>
              <a:rPr lang="el-GR" sz="2400" dirty="0" err="1">
                <a:solidFill>
                  <a:srgbClr val="FF00FF"/>
                </a:solidFill>
              </a:rPr>
              <a:t>Many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visitors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n-US" sz="2400" dirty="0" smtClean="0">
                <a:solidFill>
                  <a:srgbClr val="FF00FF"/>
                </a:solidFill>
              </a:rPr>
              <a:t>do</a:t>
            </a:r>
            <a:r>
              <a:rPr lang="el-GR" sz="2400" dirty="0" smtClean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trekking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on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it</a:t>
            </a:r>
            <a:r>
              <a:rPr lang="el-GR" sz="2400" dirty="0">
                <a:solidFill>
                  <a:srgbClr val="FF00FF"/>
                </a:solidFill>
              </a:rPr>
              <a:t>. </a:t>
            </a:r>
            <a:r>
              <a:rPr lang="el-GR" sz="2400" dirty="0" err="1">
                <a:solidFill>
                  <a:srgbClr val="FF00FF"/>
                </a:solidFill>
              </a:rPr>
              <a:t>You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will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approximatelly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need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seven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hours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to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end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up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at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</a:rPr>
              <a:t>L</a:t>
            </a:r>
            <a:r>
              <a:rPr lang="el-GR" sz="2400" dirty="0" err="1" smtClean="0">
                <a:solidFill>
                  <a:srgbClr val="FF00FF"/>
                </a:solidFill>
              </a:rPr>
              <a:t>outro</a:t>
            </a:r>
            <a:r>
              <a:rPr lang="el-GR" sz="2400" dirty="0" smtClean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where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you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can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find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ferries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to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take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l-GR" sz="2400" dirty="0" err="1">
                <a:solidFill>
                  <a:srgbClr val="FF00FF"/>
                </a:solidFill>
              </a:rPr>
              <a:t>you</a:t>
            </a:r>
            <a:r>
              <a:rPr lang="el-GR" sz="2400" dirty="0">
                <a:solidFill>
                  <a:srgbClr val="FF00FF"/>
                </a:solidFill>
              </a:rPr>
              <a:t> </a:t>
            </a:r>
            <a:r>
              <a:rPr lang="en-US" sz="2400" dirty="0" smtClean="0">
                <a:solidFill>
                  <a:srgbClr val="FF00FF"/>
                </a:solidFill>
              </a:rPr>
              <a:t>to</a:t>
            </a:r>
            <a:r>
              <a:rPr lang="el-GR" sz="2400" dirty="0" smtClean="0">
                <a:solidFill>
                  <a:srgbClr val="FF00FF"/>
                </a:solidFill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</a:rPr>
              <a:t>S</a:t>
            </a:r>
            <a:r>
              <a:rPr lang="el-GR" sz="2400" dirty="0" err="1" smtClean="0">
                <a:solidFill>
                  <a:srgbClr val="FF00FF"/>
                </a:solidFill>
              </a:rPr>
              <a:t>fakia</a:t>
            </a:r>
            <a:r>
              <a:rPr lang="el-GR" sz="2400" dirty="0">
                <a:solidFill>
                  <a:srgbClr val="FF00FF"/>
                </a:solidFill>
              </a:rPr>
              <a:t>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113" y="1766888"/>
            <a:ext cx="3671887" cy="2089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7513" y="4056063"/>
            <a:ext cx="3729037" cy="2089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l-GR" sz="4400" b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Enjoy the sea and the sun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2919412" cy="2695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4120" rIns="0" bIns="0"/>
          <a:lstStyle/>
          <a:p>
            <a:pPr marL="342900" indent="-339725">
              <a:spcAft>
                <a:spcPts val="1425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l-GR" sz="32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   </a:t>
            </a:r>
            <a:r>
              <a:rPr lang="el-GR" sz="32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Elafonisi</a:t>
            </a:r>
            <a:endParaRPr lang="el-GR" sz="3200" dirty="0">
              <a:solidFill>
                <a:srgbClr val="FF00FF"/>
              </a:solidFill>
              <a:ea typeface="Droid Sans Fallback" charset="0"/>
              <a:cs typeface="Droid Sans Fallback" charset="0"/>
            </a:endParaRPr>
          </a:p>
          <a:p>
            <a:pPr marL="342900" indent="-339725">
              <a:spcAft>
                <a:spcPts val="1425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l-GR" sz="32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  </a:t>
            </a:r>
            <a:r>
              <a:rPr lang="el-GR" sz="32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I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t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is</a:t>
            </a:r>
            <a:r>
              <a:rPr lang="el-GR" sz="2800" dirty="0" smtClean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a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small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island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which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you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can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reach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on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foot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through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the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hot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shallow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waters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.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568700" y="1768475"/>
            <a:ext cx="2919413" cy="3055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4120" rIns="0" bIns="0"/>
          <a:lstStyle/>
          <a:p>
            <a:pPr marL="342900" indent="-339725">
              <a:spcAft>
                <a:spcPts val="1425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l-GR" sz="32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  </a:t>
            </a:r>
            <a:r>
              <a:rPr lang="el-GR" sz="32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Falassarna</a:t>
            </a:r>
            <a:endParaRPr lang="el-GR" sz="3200" dirty="0">
              <a:solidFill>
                <a:srgbClr val="FF00FF"/>
              </a:solidFill>
              <a:ea typeface="Droid Sans Fallback" charset="0"/>
              <a:cs typeface="Droid Sans Fallback" charset="0"/>
            </a:endParaRPr>
          </a:p>
          <a:p>
            <a:pPr marL="342900" indent="-339725">
              <a:spcAft>
                <a:spcPts val="1425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l-GR" sz="32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  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A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beach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that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has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been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declared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as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one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of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the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most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beautiful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in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the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world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.</a:t>
            </a:r>
          </a:p>
          <a:p>
            <a:pPr marL="342900" indent="-339725">
              <a:spcAft>
                <a:spcPts val="1425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l-GR" sz="2800" dirty="0">
              <a:solidFill>
                <a:srgbClr val="FF00FF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635750" y="1768475"/>
            <a:ext cx="2919413" cy="2089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4120" rIns="0" bIns="0"/>
          <a:lstStyle/>
          <a:p>
            <a:pPr marL="342900" indent="-339725">
              <a:spcAft>
                <a:spcPts val="1425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l-GR" sz="320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    </a:t>
            </a:r>
            <a:r>
              <a:rPr lang="el-GR" sz="320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Balos</a:t>
            </a:r>
          </a:p>
          <a:p>
            <a:pPr marL="342900" indent="-339725">
              <a:spcAft>
                <a:spcPts val="1425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l-GR" sz="280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   You can visit Balos by boat and have a nice daily cruise.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413" y="4894263"/>
            <a:ext cx="2786062" cy="2017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4895850"/>
            <a:ext cx="2919412" cy="1946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0450" y="4895850"/>
            <a:ext cx="3132138" cy="2016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79400"/>
            <a:ext cx="9066212" cy="1300163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l-GR" b="1">
                <a:solidFill>
                  <a:srgbClr val="FF33FF"/>
                </a:solidFill>
              </a:rPr>
              <a:t>You can have fun doing water sports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4362" cy="4379913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800" dirty="0">
                <a:solidFill>
                  <a:srgbClr val="FF33FF"/>
                </a:solidFill>
              </a:rPr>
              <a:t>    </a:t>
            </a:r>
            <a:r>
              <a:rPr lang="el-GR" sz="2800" dirty="0" err="1">
                <a:solidFill>
                  <a:srgbClr val="FF33FF"/>
                </a:solidFill>
              </a:rPr>
              <a:t>Scuba</a:t>
            </a:r>
            <a:r>
              <a:rPr lang="el-GR" sz="2800" dirty="0">
                <a:solidFill>
                  <a:srgbClr val="FF33FF"/>
                </a:solidFill>
              </a:rPr>
              <a:t> </a:t>
            </a:r>
            <a:r>
              <a:rPr lang="el-GR" sz="2800" dirty="0" err="1">
                <a:solidFill>
                  <a:srgbClr val="FF33FF"/>
                </a:solidFill>
              </a:rPr>
              <a:t>diving</a:t>
            </a:r>
            <a:r>
              <a:rPr lang="el-GR" sz="2800" dirty="0">
                <a:solidFill>
                  <a:srgbClr val="FF33FF"/>
                </a:solidFill>
              </a:rPr>
              <a:t>, </a:t>
            </a:r>
            <a:r>
              <a:rPr lang="el-GR" sz="2800" dirty="0" err="1">
                <a:solidFill>
                  <a:srgbClr val="FF33FF"/>
                </a:solidFill>
              </a:rPr>
              <a:t>water</a:t>
            </a:r>
            <a:r>
              <a:rPr lang="el-GR" sz="2800" dirty="0">
                <a:solidFill>
                  <a:srgbClr val="FF33FF"/>
                </a:solidFill>
              </a:rPr>
              <a:t> </a:t>
            </a:r>
            <a:r>
              <a:rPr lang="el-GR" sz="2800" dirty="0" err="1">
                <a:solidFill>
                  <a:srgbClr val="FF33FF"/>
                </a:solidFill>
              </a:rPr>
              <a:t>skiing</a:t>
            </a:r>
            <a:r>
              <a:rPr lang="el-GR" sz="2800" dirty="0">
                <a:solidFill>
                  <a:srgbClr val="FF33FF"/>
                </a:solidFill>
              </a:rPr>
              <a:t>, </a:t>
            </a:r>
            <a:r>
              <a:rPr lang="el-GR" sz="2800" dirty="0" err="1">
                <a:solidFill>
                  <a:srgbClr val="FF33FF"/>
                </a:solidFill>
              </a:rPr>
              <a:t>jet</a:t>
            </a:r>
            <a:r>
              <a:rPr lang="el-GR" sz="2800" dirty="0">
                <a:solidFill>
                  <a:srgbClr val="FF33FF"/>
                </a:solidFill>
              </a:rPr>
              <a:t> </a:t>
            </a:r>
            <a:r>
              <a:rPr lang="el-GR" sz="2800" dirty="0" err="1">
                <a:solidFill>
                  <a:srgbClr val="FF33FF"/>
                </a:solidFill>
              </a:rPr>
              <a:t>ski</a:t>
            </a:r>
            <a:r>
              <a:rPr lang="el-GR" sz="2800" dirty="0">
                <a:solidFill>
                  <a:srgbClr val="FF33FF"/>
                </a:solidFill>
              </a:rPr>
              <a:t>, </a:t>
            </a:r>
            <a:r>
              <a:rPr lang="el-GR" sz="2800" dirty="0" err="1">
                <a:solidFill>
                  <a:srgbClr val="FF33FF"/>
                </a:solidFill>
              </a:rPr>
              <a:t>paraflight</a:t>
            </a:r>
            <a:r>
              <a:rPr lang="el-GR" sz="2800" dirty="0">
                <a:solidFill>
                  <a:srgbClr val="FF33FF"/>
                </a:solidFill>
              </a:rPr>
              <a:t> </a:t>
            </a:r>
            <a:r>
              <a:rPr lang="el-GR" sz="2800" dirty="0" err="1">
                <a:solidFill>
                  <a:srgbClr val="FF33FF"/>
                </a:solidFill>
              </a:rPr>
              <a:t>or</a:t>
            </a:r>
            <a:r>
              <a:rPr lang="el-GR" sz="2800" dirty="0">
                <a:solidFill>
                  <a:srgbClr val="FF33FF"/>
                </a:solidFill>
              </a:rPr>
              <a:t> </a:t>
            </a:r>
            <a:r>
              <a:rPr lang="el-GR" sz="2800" dirty="0" err="1">
                <a:solidFill>
                  <a:srgbClr val="FF33FF"/>
                </a:solidFill>
              </a:rPr>
              <a:t>canoe</a:t>
            </a:r>
            <a:r>
              <a:rPr lang="el-GR" sz="2800" dirty="0">
                <a:solidFill>
                  <a:srgbClr val="FF33FF"/>
                </a:solidFill>
              </a:rPr>
              <a:t> </a:t>
            </a:r>
            <a:r>
              <a:rPr lang="el-GR" sz="2800" dirty="0" err="1">
                <a:solidFill>
                  <a:srgbClr val="FF33FF"/>
                </a:solidFill>
              </a:rPr>
              <a:t>kayak</a:t>
            </a:r>
            <a:r>
              <a:rPr lang="el-GR" sz="2800" dirty="0">
                <a:solidFill>
                  <a:srgbClr val="FF33FF"/>
                </a:solidFill>
              </a:rPr>
              <a:t> </a:t>
            </a:r>
            <a:r>
              <a:rPr lang="el-GR" sz="2800" dirty="0" err="1">
                <a:solidFill>
                  <a:srgbClr val="FF33FF"/>
                </a:solidFill>
              </a:rPr>
              <a:t>are</a:t>
            </a:r>
            <a:r>
              <a:rPr lang="el-GR" sz="2800" dirty="0">
                <a:solidFill>
                  <a:srgbClr val="FF33FF"/>
                </a:solidFill>
              </a:rPr>
              <a:t> </a:t>
            </a:r>
            <a:r>
              <a:rPr lang="el-GR" sz="2800" dirty="0" err="1">
                <a:solidFill>
                  <a:srgbClr val="FF33FF"/>
                </a:solidFill>
              </a:rPr>
              <a:t>some</a:t>
            </a:r>
            <a:r>
              <a:rPr lang="el-GR" sz="2800" dirty="0">
                <a:solidFill>
                  <a:srgbClr val="FF33FF"/>
                </a:solidFill>
              </a:rPr>
              <a:t> </a:t>
            </a:r>
            <a:r>
              <a:rPr lang="el-GR" sz="2800" dirty="0" err="1">
                <a:solidFill>
                  <a:srgbClr val="FF33FF"/>
                </a:solidFill>
              </a:rPr>
              <a:t>of</a:t>
            </a:r>
            <a:r>
              <a:rPr lang="el-GR" sz="2800" dirty="0">
                <a:solidFill>
                  <a:srgbClr val="FF33FF"/>
                </a:solidFill>
              </a:rPr>
              <a:t> </a:t>
            </a:r>
            <a:r>
              <a:rPr lang="el-GR" sz="2800" dirty="0" err="1">
                <a:solidFill>
                  <a:srgbClr val="FF33FF"/>
                </a:solidFill>
              </a:rPr>
              <a:t>the</a:t>
            </a:r>
            <a:r>
              <a:rPr lang="el-GR" sz="2800" dirty="0">
                <a:solidFill>
                  <a:srgbClr val="FF33FF"/>
                </a:solidFill>
              </a:rPr>
              <a:t> </a:t>
            </a:r>
            <a:r>
              <a:rPr lang="el-GR" sz="2800" dirty="0" err="1">
                <a:solidFill>
                  <a:srgbClr val="FF33FF"/>
                </a:solidFill>
              </a:rPr>
              <a:t>water</a:t>
            </a:r>
            <a:r>
              <a:rPr lang="el-GR" sz="2800" dirty="0">
                <a:solidFill>
                  <a:srgbClr val="FF33FF"/>
                </a:solidFill>
              </a:rPr>
              <a:t> </a:t>
            </a:r>
            <a:r>
              <a:rPr lang="el-GR" sz="2800" dirty="0" err="1">
                <a:solidFill>
                  <a:srgbClr val="FF33FF"/>
                </a:solidFill>
              </a:rPr>
              <a:t>sports</a:t>
            </a:r>
            <a:r>
              <a:rPr lang="el-GR" sz="2800" dirty="0">
                <a:solidFill>
                  <a:srgbClr val="FF33FF"/>
                </a:solidFill>
              </a:rPr>
              <a:t> </a:t>
            </a:r>
            <a:r>
              <a:rPr lang="el-GR" sz="2800" dirty="0" err="1">
                <a:solidFill>
                  <a:srgbClr val="FF33FF"/>
                </a:solidFill>
              </a:rPr>
              <a:t>that</a:t>
            </a:r>
            <a:r>
              <a:rPr lang="el-GR" sz="2800" dirty="0">
                <a:solidFill>
                  <a:srgbClr val="FF33FF"/>
                </a:solidFill>
              </a:rPr>
              <a:t> </a:t>
            </a:r>
            <a:r>
              <a:rPr lang="el-GR" sz="2800" dirty="0" err="1">
                <a:solidFill>
                  <a:srgbClr val="FF33FF"/>
                </a:solidFill>
              </a:rPr>
              <a:t>can</a:t>
            </a:r>
            <a:r>
              <a:rPr lang="el-GR" sz="2800" dirty="0">
                <a:solidFill>
                  <a:srgbClr val="FF33FF"/>
                </a:solidFill>
              </a:rPr>
              <a:t> </a:t>
            </a:r>
            <a:r>
              <a:rPr lang="el-GR" sz="2800" dirty="0" err="1">
                <a:solidFill>
                  <a:srgbClr val="FF33FF"/>
                </a:solidFill>
              </a:rPr>
              <a:t>make</a:t>
            </a:r>
            <a:r>
              <a:rPr lang="el-GR" sz="2800" dirty="0">
                <a:solidFill>
                  <a:srgbClr val="FF33FF"/>
                </a:solidFill>
              </a:rPr>
              <a:t> </a:t>
            </a:r>
            <a:r>
              <a:rPr lang="el-GR" sz="2800" dirty="0" err="1">
                <a:solidFill>
                  <a:srgbClr val="FF33FF"/>
                </a:solidFill>
              </a:rPr>
              <a:t>you</a:t>
            </a:r>
            <a:r>
              <a:rPr lang="el-GR" sz="2800" dirty="0">
                <a:solidFill>
                  <a:srgbClr val="FF33FF"/>
                </a:solidFill>
              </a:rPr>
              <a:t> </a:t>
            </a:r>
            <a:r>
              <a:rPr lang="el-GR" sz="2800" dirty="0" err="1">
                <a:solidFill>
                  <a:srgbClr val="FF33FF"/>
                </a:solidFill>
              </a:rPr>
              <a:t>have</a:t>
            </a:r>
            <a:r>
              <a:rPr lang="el-GR" sz="2800" dirty="0">
                <a:solidFill>
                  <a:srgbClr val="FF33FF"/>
                </a:solidFill>
              </a:rPr>
              <a:t> </a:t>
            </a:r>
            <a:r>
              <a:rPr lang="el-GR" sz="2800" dirty="0" err="1">
                <a:solidFill>
                  <a:srgbClr val="FF33FF"/>
                </a:solidFill>
              </a:rPr>
              <a:t>fun</a:t>
            </a:r>
            <a:r>
              <a:rPr lang="el-GR" sz="2800" dirty="0">
                <a:solidFill>
                  <a:srgbClr val="FF33FF"/>
                </a:solidFill>
              </a:rPr>
              <a:t> </a:t>
            </a:r>
            <a:r>
              <a:rPr lang="el-GR" sz="2800" dirty="0" err="1">
                <a:solidFill>
                  <a:srgbClr val="FF33FF"/>
                </a:solidFill>
              </a:rPr>
              <a:t>in</a:t>
            </a:r>
            <a:r>
              <a:rPr lang="el-GR" sz="2800" dirty="0">
                <a:solidFill>
                  <a:srgbClr val="FF33FF"/>
                </a:solidFill>
              </a:rPr>
              <a:t> </a:t>
            </a:r>
            <a:r>
              <a:rPr lang="el-GR" sz="2800" dirty="0" err="1">
                <a:solidFill>
                  <a:srgbClr val="FF33FF"/>
                </a:solidFill>
              </a:rPr>
              <a:t>Chania</a:t>
            </a:r>
            <a:r>
              <a:rPr lang="el-GR" sz="2800" dirty="0">
                <a:solidFill>
                  <a:srgbClr val="FF33FF"/>
                </a:solidFill>
              </a:rPr>
              <a:t>. </a:t>
            </a:r>
            <a:r>
              <a:rPr lang="el-GR" sz="2800" dirty="0" err="1">
                <a:solidFill>
                  <a:srgbClr val="FF33FF"/>
                </a:solidFill>
              </a:rPr>
              <a:t>You</a:t>
            </a:r>
            <a:r>
              <a:rPr lang="el-GR" sz="2800" dirty="0">
                <a:solidFill>
                  <a:srgbClr val="FF33FF"/>
                </a:solidFill>
              </a:rPr>
              <a:t> </a:t>
            </a:r>
            <a:r>
              <a:rPr lang="el-GR" sz="2800" dirty="0" err="1">
                <a:solidFill>
                  <a:srgbClr val="FF33FF"/>
                </a:solidFill>
              </a:rPr>
              <a:t>can</a:t>
            </a:r>
            <a:r>
              <a:rPr lang="el-GR" sz="2800" dirty="0">
                <a:solidFill>
                  <a:srgbClr val="FF33FF"/>
                </a:solidFill>
              </a:rPr>
              <a:t> </a:t>
            </a:r>
            <a:r>
              <a:rPr lang="el-GR" sz="2800" dirty="0" err="1">
                <a:solidFill>
                  <a:srgbClr val="FF33FF"/>
                </a:solidFill>
              </a:rPr>
              <a:t>also</a:t>
            </a:r>
            <a:r>
              <a:rPr lang="el-GR" sz="2800" dirty="0">
                <a:solidFill>
                  <a:srgbClr val="FF33FF"/>
                </a:solidFill>
              </a:rPr>
              <a:t> </a:t>
            </a:r>
            <a:r>
              <a:rPr lang="el-GR" sz="2800" dirty="0" err="1">
                <a:solidFill>
                  <a:srgbClr val="FF33FF"/>
                </a:solidFill>
              </a:rPr>
              <a:t>visit</a:t>
            </a:r>
            <a:r>
              <a:rPr lang="el-GR" sz="2800" dirty="0">
                <a:solidFill>
                  <a:srgbClr val="FF33FF"/>
                </a:solidFill>
              </a:rPr>
              <a:t> </a:t>
            </a:r>
            <a:r>
              <a:rPr lang="el-GR" sz="2800" dirty="0" smtClean="0">
                <a:solidFill>
                  <a:srgbClr val="FF33FF"/>
                </a:solidFill>
              </a:rPr>
              <a:t>“</a:t>
            </a:r>
            <a:r>
              <a:rPr lang="en-US" sz="2800" dirty="0" smtClean="0">
                <a:solidFill>
                  <a:srgbClr val="FF33FF"/>
                </a:solidFill>
              </a:rPr>
              <a:t>L</a:t>
            </a:r>
            <a:r>
              <a:rPr lang="el-GR" sz="2800" dirty="0" err="1" smtClean="0">
                <a:solidFill>
                  <a:srgbClr val="FF33FF"/>
                </a:solidFill>
              </a:rPr>
              <a:t>imnoupolis</a:t>
            </a:r>
            <a:r>
              <a:rPr lang="el-GR" sz="2800" dirty="0">
                <a:solidFill>
                  <a:srgbClr val="FF33FF"/>
                </a:solidFill>
              </a:rPr>
              <a:t>”  </a:t>
            </a:r>
            <a:r>
              <a:rPr lang="el-GR" sz="2800" dirty="0" err="1">
                <a:solidFill>
                  <a:srgbClr val="FF33FF"/>
                </a:solidFill>
              </a:rPr>
              <a:t>to</a:t>
            </a:r>
            <a:r>
              <a:rPr lang="el-GR" sz="2800" dirty="0">
                <a:solidFill>
                  <a:srgbClr val="FF33FF"/>
                </a:solidFill>
              </a:rPr>
              <a:t> </a:t>
            </a:r>
            <a:r>
              <a:rPr lang="el-GR" sz="2800" dirty="0" err="1">
                <a:solidFill>
                  <a:srgbClr val="FF33FF"/>
                </a:solidFill>
              </a:rPr>
              <a:t>enjoy</a:t>
            </a:r>
            <a:r>
              <a:rPr lang="el-GR" sz="2800" dirty="0">
                <a:solidFill>
                  <a:srgbClr val="FF33FF"/>
                </a:solidFill>
              </a:rPr>
              <a:t> </a:t>
            </a:r>
            <a:r>
              <a:rPr lang="el-GR" sz="2800" dirty="0" err="1">
                <a:solidFill>
                  <a:srgbClr val="FF33FF"/>
                </a:solidFill>
              </a:rPr>
              <a:t>the</a:t>
            </a:r>
            <a:r>
              <a:rPr lang="el-GR" sz="2800" dirty="0">
                <a:solidFill>
                  <a:srgbClr val="FF33FF"/>
                </a:solidFill>
              </a:rPr>
              <a:t> </a:t>
            </a:r>
            <a:r>
              <a:rPr lang="el-GR" sz="2800" dirty="0" err="1">
                <a:solidFill>
                  <a:srgbClr val="FF33FF"/>
                </a:solidFill>
              </a:rPr>
              <a:t>pools</a:t>
            </a:r>
            <a:r>
              <a:rPr lang="el-GR" sz="2800" dirty="0">
                <a:solidFill>
                  <a:srgbClr val="FF33FF"/>
                </a:solidFill>
              </a:rPr>
              <a:t> </a:t>
            </a:r>
            <a:r>
              <a:rPr lang="el-GR" sz="2800" dirty="0" err="1">
                <a:solidFill>
                  <a:srgbClr val="FF33FF"/>
                </a:solidFill>
              </a:rPr>
              <a:t>and</a:t>
            </a:r>
            <a:r>
              <a:rPr lang="el-GR" sz="2800" dirty="0">
                <a:solidFill>
                  <a:srgbClr val="FF33FF"/>
                </a:solidFill>
              </a:rPr>
              <a:t> </a:t>
            </a:r>
            <a:r>
              <a:rPr lang="el-GR" sz="2800" dirty="0" err="1">
                <a:solidFill>
                  <a:srgbClr val="FF33FF"/>
                </a:solidFill>
              </a:rPr>
              <a:t>the</a:t>
            </a:r>
            <a:r>
              <a:rPr lang="el-GR" sz="2800" dirty="0">
                <a:solidFill>
                  <a:srgbClr val="FF33FF"/>
                </a:solidFill>
              </a:rPr>
              <a:t> </a:t>
            </a:r>
            <a:r>
              <a:rPr lang="el-GR" sz="2800" dirty="0" err="1">
                <a:solidFill>
                  <a:srgbClr val="FF33FF"/>
                </a:solidFill>
              </a:rPr>
              <a:t>water</a:t>
            </a:r>
            <a:r>
              <a:rPr lang="el-GR" sz="2800" dirty="0">
                <a:solidFill>
                  <a:srgbClr val="FF33FF"/>
                </a:solidFill>
              </a:rPr>
              <a:t> </a:t>
            </a:r>
            <a:r>
              <a:rPr lang="el-GR" sz="2800" dirty="0" err="1">
                <a:solidFill>
                  <a:srgbClr val="FF33FF"/>
                </a:solidFill>
              </a:rPr>
              <a:t>slides</a:t>
            </a:r>
            <a:r>
              <a:rPr lang="el-GR" sz="2800" dirty="0">
                <a:solidFill>
                  <a:srgbClr val="FF33FF"/>
                </a:solidFill>
              </a:rPr>
              <a:t>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8350" y="1766888"/>
            <a:ext cx="3727450" cy="247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1688" y="4464050"/>
            <a:ext cx="3694112" cy="2519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l-GR" sz="440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Take a trip to the rest of Crete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2919412" cy="1976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4120" rIns="0" bIns="0"/>
          <a:lstStyle/>
          <a:p>
            <a:pPr marL="342900" indent="-341313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320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   </a:t>
            </a:r>
            <a:r>
              <a:rPr lang="el-GR" sz="320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RETHYMNO</a:t>
            </a:r>
          </a:p>
          <a:p>
            <a:pPr marL="342900" indent="-341313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320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 Close to Chania, it is an ideal destination for vacations too.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422650" y="1768475"/>
            <a:ext cx="3273425" cy="2263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4120" rIns="0" bIns="0"/>
          <a:lstStyle/>
          <a:p>
            <a:pPr marL="342900" indent="-341313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32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     </a:t>
            </a:r>
            <a:r>
              <a:rPr lang="el-GR" sz="32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HERAKLIO </a:t>
            </a:r>
          </a:p>
          <a:p>
            <a:pPr marL="342900" indent="-341313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 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It's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the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c</a:t>
            </a:r>
            <a:r>
              <a:rPr lang="el-GR" sz="2800" dirty="0" err="1" smtClean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apital</a:t>
            </a:r>
            <a:r>
              <a:rPr lang="el-GR" sz="2800" dirty="0" smtClean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of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Crete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and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it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offers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a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lot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to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do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or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see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.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The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most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famous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sight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is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the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Minoan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Palace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of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l-GR" sz="2800" dirty="0" err="1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Knossos</a:t>
            </a:r>
            <a:r>
              <a:rPr lang="el-GR" sz="2800" dirty="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840538" y="1768475"/>
            <a:ext cx="2919412" cy="2089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4120" rIns="0" bIns="0"/>
          <a:lstStyle/>
          <a:p>
            <a:pPr marL="342900" indent="-341313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320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    </a:t>
            </a:r>
            <a:r>
              <a:rPr lang="el-GR" sz="320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LASITHI</a:t>
            </a:r>
          </a:p>
          <a:p>
            <a:pPr marL="342900" indent="-341313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3200">
                <a:solidFill>
                  <a:srgbClr val="FF00FF"/>
                </a:solidFill>
                <a:ea typeface="Droid Sans Fallback" charset="0"/>
                <a:cs typeface="Droid Sans Fallback" charset="0"/>
              </a:rPr>
              <a:t>   Placed in the east side of Crete and it constitutes a romantic place to be.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8504" y="5436021"/>
            <a:ext cx="2919413" cy="18716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152" y="5364013"/>
            <a:ext cx="2919413" cy="19446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792" y="5364013"/>
            <a:ext cx="2919412" cy="1965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16633</TotalTime>
  <Words>519</Words>
  <Application>Microsoft Office PowerPoint</Application>
  <PresentationFormat>Προσαρμογή</PresentationFormat>
  <Paragraphs>40</Paragraphs>
  <Slides>8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4" baseType="lpstr">
      <vt:lpstr>Times New Roman</vt:lpstr>
      <vt:lpstr>Arial</vt:lpstr>
      <vt:lpstr>Droid Sans Fallback</vt:lpstr>
      <vt:lpstr>DejaVu Sans</vt:lpstr>
      <vt:lpstr>Wingdings</vt:lpstr>
      <vt:lpstr>Θέμα του Office</vt:lpstr>
      <vt:lpstr>Διαφάνεια 1</vt:lpstr>
      <vt:lpstr>Διαφάνεια 2</vt:lpstr>
      <vt:lpstr>Take a walk at the city centre</vt:lpstr>
      <vt:lpstr>Enjoy the view</vt:lpstr>
      <vt:lpstr>Explore the mountains</vt:lpstr>
      <vt:lpstr>Διαφάνεια 6</vt:lpstr>
      <vt:lpstr>You can have fun doing water sports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spend your summer time in Chania!!!</dc:title>
  <dc:creator>ele</dc:creator>
  <cp:lastModifiedBy>ele</cp:lastModifiedBy>
  <cp:revision>15</cp:revision>
  <cp:lastPrinted>1601-01-01T00:00:00Z</cp:lastPrinted>
  <dcterms:created xsi:type="dcterms:W3CDTF">2017-05-30T06:06:12Z</dcterms:created>
  <dcterms:modified xsi:type="dcterms:W3CDTF">2017-06-13T17:40:44Z</dcterms:modified>
</cp:coreProperties>
</file>