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11713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2">
          <p15:clr>
            <a:srgbClr val="A4A3A4"/>
          </p15:clr>
        </p15:guide>
        <p15:guide id="2" pos="31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02" y="-108"/>
      </p:cViewPr>
      <p:guideLst>
        <p:guide orient="horz" pos="2042"/>
        <p:guide pos="3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642" y="1060529"/>
            <a:ext cx="7587854" cy="2256061"/>
          </a:xfrm>
        </p:spPr>
        <p:txBody>
          <a:bodyPr anchor="b"/>
          <a:lstStyle>
            <a:lvl1pPr algn="ctr">
              <a:defRPr sz="49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642" y="3403592"/>
            <a:ext cx="7587854" cy="1564542"/>
          </a:xfrm>
        </p:spPr>
        <p:txBody>
          <a:bodyPr/>
          <a:lstStyle>
            <a:lvl1pPr marL="0" indent="0" algn="ctr">
              <a:buNone/>
              <a:defRPr sz="1992"/>
            </a:lvl1pPr>
            <a:lvl2pPr marL="379385" indent="0" algn="ctr">
              <a:buNone/>
              <a:defRPr sz="1660"/>
            </a:lvl2pPr>
            <a:lvl3pPr marL="758769" indent="0" algn="ctr">
              <a:buNone/>
              <a:defRPr sz="1494"/>
            </a:lvl3pPr>
            <a:lvl4pPr marL="1138154" indent="0" algn="ctr">
              <a:buNone/>
              <a:defRPr sz="1328"/>
            </a:lvl4pPr>
            <a:lvl5pPr marL="1517538" indent="0" algn="ctr">
              <a:buNone/>
              <a:defRPr sz="1328"/>
            </a:lvl5pPr>
            <a:lvl6pPr marL="1896923" indent="0" algn="ctr">
              <a:buNone/>
              <a:defRPr sz="1328"/>
            </a:lvl6pPr>
            <a:lvl7pPr marL="2276307" indent="0" algn="ctr">
              <a:buNone/>
              <a:defRPr sz="1328"/>
            </a:lvl7pPr>
            <a:lvl8pPr marL="2655692" indent="0" algn="ctr">
              <a:buNone/>
              <a:defRPr sz="1328"/>
            </a:lvl8pPr>
            <a:lvl9pPr marL="3035076" indent="0" algn="ctr">
              <a:buNone/>
              <a:defRPr sz="1328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718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984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077" y="345009"/>
            <a:ext cx="2181508" cy="54916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553" y="345009"/>
            <a:ext cx="6418059" cy="549164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190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642" y="1060529"/>
            <a:ext cx="7587854" cy="2256061"/>
          </a:xfrm>
        </p:spPr>
        <p:txBody>
          <a:bodyPr anchor="b"/>
          <a:lstStyle>
            <a:lvl1pPr algn="ctr">
              <a:defRPr sz="49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642" y="3403592"/>
            <a:ext cx="7587854" cy="1564542"/>
          </a:xfrm>
        </p:spPr>
        <p:txBody>
          <a:bodyPr/>
          <a:lstStyle>
            <a:lvl1pPr marL="0" indent="0" algn="ctr">
              <a:buNone/>
              <a:defRPr sz="1992"/>
            </a:lvl1pPr>
            <a:lvl2pPr marL="379385" indent="0" algn="ctr">
              <a:buNone/>
              <a:defRPr sz="1660"/>
            </a:lvl2pPr>
            <a:lvl3pPr marL="758769" indent="0" algn="ctr">
              <a:buNone/>
              <a:defRPr sz="1494"/>
            </a:lvl3pPr>
            <a:lvl4pPr marL="1138154" indent="0" algn="ctr">
              <a:buNone/>
              <a:defRPr sz="1328"/>
            </a:lvl4pPr>
            <a:lvl5pPr marL="1517538" indent="0" algn="ctr">
              <a:buNone/>
              <a:defRPr sz="1328"/>
            </a:lvl5pPr>
            <a:lvl6pPr marL="1896923" indent="0" algn="ctr">
              <a:buNone/>
              <a:defRPr sz="1328"/>
            </a:lvl6pPr>
            <a:lvl7pPr marL="2276307" indent="0" algn="ctr">
              <a:buNone/>
              <a:defRPr sz="1328"/>
            </a:lvl7pPr>
            <a:lvl8pPr marL="2655692" indent="0" algn="ctr">
              <a:buNone/>
              <a:defRPr sz="1328"/>
            </a:lvl8pPr>
            <a:lvl9pPr marL="3035076" indent="0" algn="ctr">
              <a:buNone/>
              <a:defRPr sz="1328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3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4" y="1615545"/>
            <a:ext cx="8726032" cy="2695572"/>
          </a:xfrm>
        </p:spPr>
        <p:txBody>
          <a:bodyPr anchor="b"/>
          <a:lstStyle>
            <a:lvl1pPr>
              <a:defRPr sz="49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84" y="4336618"/>
            <a:ext cx="8726032" cy="1417538"/>
          </a:xfrm>
        </p:spPr>
        <p:txBody>
          <a:bodyPr/>
          <a:lstStyle>
            <a:lvl1pPr marL="0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1pPr>
            <a:lvl2pPr marL="379385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2pPr>
            <a:lvl3pPr marL="758769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3pPr>
            <a:lvl4pPr marL="113815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51753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1896923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27630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2655692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035076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7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553" y="1725046"/>
            <a:ext cx="4299784" cy="41116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801" y="1725046"/>
            <a:ext cx="4299784" cy="41116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7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345010"/>
            <a:ext cx="8726032" cy="1252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872" y="1588543"/>
            <a:ext cx="4280023" cy="778521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385" indent="0">
              <a:buNone/>
              <a:defRPr sz="1660" b="1"/>
            </a:lvl2pPr>
            <a:lvl3pPr marL="758769" indent="0">
              <a:buNone/>
              <a:defRPr sz="1494" b="1"/>
            </a:lvl3pPr>
            <a:lvl4pPr marL="1138154" indent="0">
              <a:buNone/>
              <a:defRPr sz="1328" b="1"/>
            </a:lvl4pPr>
            <a:lvl5pPr marL="1517538" indent="0">
              <a:buNone/>
              <a:defRPr sz="1328" b="1"/>
            </a:lvl5pPr>
            <a:lvl6pPr marL="1896923" indent="0">
              <a:buNone/>
              <a:defRPr sz="1328" b="1"/>
            </a:lvl6pPr>
            <a:lvl7pPr marL="2276307" indent="0">
              <a:buNone/>
              <a:defRPr sz="1328" b="1"/>
            </a:lvl7pPr>
            <a:lvl8pPr marL="2655692" indent="0">
              <a:buNone/>
              <a:defRPr sz="1328" b="1"/>
            </a:lvl8pPr>
            <a:lvl9pPr marL="3035076" indent="0">
              <a:buNone/>
              <a:defRPr sz="132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872" y="2367064"/>
            <a:ext cx="4280023" cy="3481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801" y="1588543"/>
            <a:ext cx="4301101" cy="778521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385" indent="0">
              <a:buNone/>
              <a:defRPr sz="1660" b="1"/>
            </a:lvl2pPr>
            <a:lvl3pPr marL="758769" indent="0">
              <a:buNone/>
              <a:defRPr sz="1494" b="1"/>
            </a:lvl3pPr>
            <a:lvl4pPr marL="1138154" indent="0">
              <a:buNone/>
              <a:defRPr sz="1328" b="1"/>
            </a:lvl4pPr>
            <a:lvl5pPr marL="1517538" indent="0">
              <a:buNone/>
              <a:defRPr sz="1328" b="1"/>
            </a:lvl5pPr>
            <a:lvl6pPr marL="1896923" indent="0">
              <a:buNone/>
              <a:defRPr sz="1328" b="1"/>
            </a:lvl6pPr>
            <a:lvl7pPr marL="2276307" indent="0">
              <a:buNone/>
              <a:defRPr sz="1328" b="1"/>
            </a:lvl7pPr>
            <a:lvl8pPr marL="2655692" indent="0">
              <a:buNone/>
              <a:defRPr sz="1328" b="1"/>
            </a:lvl8pPr>
            <a:lvl9pPr marL="3035076" indent="0">
              <a:buNone/>
              <a:defRPr sz="132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801" y="2367064"/>
            <a:ext cx="4301101" cy="3481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432012"/>
            <a:ext cx="3263040" cy="1512041"/>
          </a:xfrm>
        </p:spPr>
        <p:txBody>
          <a:bodyPr anchor="b"/>
          <a:lstStyle>
            <a:lvl1pPr>
              <a:defRPr sz="265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101" y="933026"/>
            <a:ext cx="5121801" cy="4605124"/>
          </a:xfrm>
        </p:spPr>
        <p:txBody>
          <a:bodyPr/>
          <a:lstStyle>
            <a:lvl1pPr>
              <a:defRPr sz="2655"/>
            </a:lvl1pPr>
            <a:lvl2pPr>
              <a:defRPr sz="2323"/>
            </a:lvl2pPr>
            <a:lvl3pPr>
              <a:defRPr sz="1992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71" y="1944052"/>
            <a:ext cx="3263040" cy="3601598"/>
          </a:xfrm>
        </p:spPr>
        <p:txBody>
          <a:bodyPr/>
          <a:lstStyle>
            <a:lvl1pPr marL="0" indent="0">
              <a:buNone/>
              <a:defRPr sz="1328"/>
            </a:lvl1pPr>
            <a:lvl2pPr marL="379385" indent="0">
              <a:buNone/>
              <a:defRPr sz="1162"/>
            </a:lvl2pPr>
            <a:lvl3pPr marL="758769" indent="0">
              <a:buNone/>
              <a:defRPr sz="996"/>
            </a:lvl3pPr>
            <a:lvl4pPr marL="1138154" indent="0">
              <a:buNone/>
              <a:defRPr sz="830"/>
            </a:lvl4pPr>
            <a:lvl5pPr marL="1517538" indent="0">
              <a:buNone/>
              <a:defRPr sz="830"/>
            </a:lvl5pPr>
            <a:lvl6pPr marL="1896923" indent="0">
              <a:buNone/>
              <a:defRPr sz="830"/>
            </a:lvl6pPr>
            <a:lvl7pPr marL="2276307" indent="0">
              <a:buNone/>
              <a:defRPr sz="830"/>
            </a:lvl7pPr>
            <a:lvl8pPr marL="2655692" indent="0">
              <a:buNone/>
              <a:defRPr sz="830"/>
            </a:lvl8pPr>
            <a:lvl9pPr marL="3035076" indent="0">
              <a:buNone/>
              <a:defRPr sz="83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2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03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432012"/>
            <a:ext cx="3263040" cy="1512041"/>
          </a:xfrm>
        </p:spPr>
        <p:txBody>
          <a:bodyPr anchor="b"/>
          <a:lstStyle>
            <a:lvl1pPr>
              <a:defRPr sz="265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01101" y="933026"/>
            <a:ext cx="5121801" cy="4605124"/>
          </a:xfrm>
        </p:spPr>
        <p:txBody>
          <a:bodyPr anchor="t"/>
          <a:lstStyle>
            <a:lvl1pPr marL="0" indent="0">
              <a:buNone/>
              <a:defRPr sz="2655"/>
            </a:lvl1pPr>
            <a:lvl2pPr marL="379385" indent="0">
              <a:buNone/>
              <a:defRPr sz="2323"/>
            </a:lvl2pPr>
            <a:lvl3pPr marL="758769" indent="0">
              <a:buNone/>
              <a:defRPr sz="1992"/>
            </a:lvl3pPr>
            <a:lvl4pPr marL="1138154" indent="0">
              <a:buNone/>
              <a:defRPr sz="1660"/>
            </a:lvl4pPr>
            <a:lvl5pPr marL="1517538" indent="0">
              <a:buNone/>
              <a:defRPr sz="1660"/>
            </a:lvl5pPr>
            <a:lvl6pPr marL="1896923" indent="0">
              <a:buNone/>
              <a:defRPr sz="1660"/>
            </a:lvl6pPr>
            <a:lvl7pPr marL="2276307" indent="0">
              <a:buNone/>
              <a:defRPr sz="1660"/>
            </a:lvl7pPr>
            <a:lvl8pPr marL="2655692" indent="0">
              <a:buNone/>
              <a:defRPr sz="1660"/>
            </a:lvl8pPr>
            <a:lvl9pPr marL="3035076" indent="0">
              <a:buNone/>
              <a:defRPr sz="166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71" y="1944052"/>
            <a:ext cx="3263040" cy="3601598"/>
          </a:xfrm>
        </p:spPr>
        <p:txBody>
          <a:bodyPr/>
          <a:lstStyle>
            <a:lvl1pPr marL="0" indent="0">
              <a:buNone/>
              <a:defRPr sz="1328"/>
            </a:lvl1pPr>
            <a:lvl2pPr marL="379385" indent="0">
              <a:buNone/>
              <a:defRPr sz="1162"/>
            </a:lvl2pPr>
            <a:lvl3pPr marL="758769" indent="0">
              <a:buNone/>
              <a:defRPr sz="996"/>
            </a:lvl3pPr>
            <a:lvl4pPr marL="1138154" indent="0">
              <a:buNone/>
              <a:defRPr sz="830"/>
            </a:lvl4pPr>
            <a:lvl5pPr marL="1517538" indent="0">
              <a:buNone/>
              <a:defRPr sz="830"/>
            </a:lvl5pPr>
            <a:lvl6pPr marL="1896923" indent="0">
              <a:buNone/>
              <a:defRPr sz="830"/>
            </a:lvl6pPr>
            <a:lvl7pPr marL="2276307" indent="0">
              <a:buNone/>
              <a:defRPr sz="830"/>
            </a:lvl7pPr>
            <a:lvl8pPr marL="2655692" indent="0">
              <a:buNone/>
              <a:defRPr sz="830"/>
            </a:lvl8pPr>
            <a:lvl9pPr marL="3035076" indent="0">
              <a:buNone/>
              <a:defRPr sz="83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2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077" y="345009"/>
            <a:ext cx="2181508" cy="54916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553" y="345009"/>
            <a:ext cx="6418059" cy="549164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9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4" y="1615545"/>
            <a:ext cx="8726032" cy="2695572"/>
          </a:xfrm>
        </p:spPr>
        <p:txBody>
          <a:bodyPr anchor="b"/>
          <a:lstStyle>
            <a:lvl1pPr>
              <a:defRPr sz="49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84" y="4336618"/>
            <a:ext cx="8726032" cy="1417538"/>
          </a:xfrm>
        </p:spPr>
        <p:txBody>
          <a:bodyPr/>
          <a:lstStyle>
            <a:lvl1pPr marL="0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1pPr>
            <a:lvl2pPr marL="379385" indent="0">
              <a:buNone/>
              <a:defRPr sz="1660">
                <a:solidFill>
                  <a:schemeClr val="tx1">
                    <a:tint val="75000"/>
                  </a:schemeClr>
                </a:solidFill>
              </a:defRPr>
            </a:lvl2pPr>
            <a:lvl3pPr marL="758769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3pPr>
            <a:lvl4pPr marL="1138154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4pPr>
            <a:lvl5pPr marL="1517538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5pPr>
            <a:lvl6pPr marL="1896923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6pPr>
            <a:lvl7pPr marL="227630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7pPr>
            <a:lvl8pPr marL="2655692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8pPr>
            <a:lvl9pPr marL="3035076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173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553" y="1725046"/>
            <a:ext cx="4299784" cy="41116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801" y="1725046"/>
            <a:ext cx="4299784" cy="41116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3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345010"/>
            <a:ext cx="8726032" cy="1252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872" y="1588543"/>
            <a:ext cx="4280023" cy="778521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385" indent="0">
              <a:buNone/>
              <a:defRPr sz="1660" b="1"/>
            </a:lvl2pPr>
            <a:lvl3pPr marL="758769" indent="0">
              <a:buNone/>
              <a:defRPr sz="1494" b="1"/>
            </a:lvl3pPr>
            <a:lvl4pPr marL="1138154" indent="0">
              <a:buNone/>
              <a:defRPr sz="1328" b="1"/>
            </a:lvl4pPr>
            <a:lvl5pPr marL="1517538" indent="0">
              <a:buNone/>
              <a:defRPr sz="1328" b="1"/>
            </a:lvl5pPr>
            <a:lvl6pPr marL="1896923" indent="0">
              <a:buNone/>
              <a:defRPr sz="1328" b="1"/>
            </a:lvl6pPr>
            <a:lvl7pPr marL="2276307" indent="0">
              <a:buNone/>
              <a:defRPr sz="1328" b="1"/>
            </a:lvl7pPr>
            <a:lvl8pPr marL="2655692" indent="0">
              <a:buNone/>
              <a:defRPr sz="1328" b="1"/>
            </a:lvl8pPr>
            <a:lvl9pPr marL="3035076" indent="0">
              <a:buNone/>
              <a:defRPr sz="132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872" y="2367064"/>
            <a:ext cx="4280023" cy="3481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801" y="1588543"/>
            <a:ext cx="4301101" cy="778521"/>
          </a:xfrm>
        </p:spPr>
        <p:txBody>
          <a:bodyPr anchor="b"/>
          <a:lstStyle>
            <a:lvl1pPr marL="0" indent="0">
              <a:buNone/>
              <a:defRPr sz="1992" b="1"/>
            </a:lvl1pPr>
            <a:lvl2pPr marL="379385" indent="0">
              <a:buNone/>
              <a:defRPr sz="1660" b="1"/>
            </a:lvl2pPr>
            <a:lvl3pPr marL="758769" indent="0">
              <a:buNone/>
              <a:defRPr sz="1494" b="1"/>
            </a:lvl3pPr>
            <a:lvl4pPr marL="1138154" indent="0">
              <a:buNone/>
              <a:defRPr sz="1328" b="1"/>
            </a:lvl4pPr>
            <a:lvl5pPr marL="1517538" indent="0">
              <a:buNone/>
              <a:defRPr sz="1328" b="1"/>
            </a:lvl5pPr>
            <a:lvl6pPr marL="1896923" indent="0">
              <a:buNone/>
              <a:defRPr sz="1328" b="1"/>
            </a:lvl6pPr>
            <a:lvl7pPr marL="2276307" indent="0">
              <a:buNone/>
              <a:defRPr sz="1328" b="1"/>
            </a:lvl7pPr>
            <a:lvl8pPr marL="2655692" indent="0">
              <a:buNone/>
              <a:defRPr sz="1328" b="1"/>
            </a:lvl8pPr>
            <a:lvl9pPr marL="3035076" indent="0">
              <a:buNone/>
              <a:defRPr sz="132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801" y="2367064"/>
            <a:ext cx="4301101" cy="348159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907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126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39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432012"/>
            <a:ext cx="3263040" cy="1512041"/>
          </a:xfrm>
        </p:spPr>
        <p:txBody>
          <a:bodyPr anchor="b"/>
          <a:lstStyle>
            <a:lvl1pPr>
              <a:defRPr sz="265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101" y="933026"/>
            <a:ext cx="5121801" cy="4605124"/>
          </a:xfrm>
        </p:spPr>
        <p:txBody>
          <a:bodyPr/>
          <a:lstStyle>
            <a:lvl1pPr>
              <a:defRPr sz="2655"/>
            </a:lvl1pPr>
            <a:lvl2pPr>
              <a:defRPr sz="2323"/>
            </a:lvl2pPr>
            <a:lvl3pPr>
              <a:defRPr sz="1992"/>
            </a:lvl3pPr>
            <a:lvl4pPr>
              <a:defRPr sz="1660"/>
            </a:lvl4pPr>
            <a:lvl5pPr>
              <a:defRPr sz="1660"/>
            </a:lvl5pPr>
            <a:lvl6pPr>
              <a:defRPr sz="1660"/>
            </a:lvl6pPr>
            <a:lvl7pPr>
              <a:defRPr sz="1660"/>
            </a:lvl7pPr>
            <a:lvl8pPr>
              <a:defRPr sz="1660"/>
            </a:lvl8pPr>
            <a:lvl9pPr>
              <a:defRPr sz="16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71" y="1944052"/>
            <a:ext cx="3263040" cy="3601598"/>
          </a:xfrm>
        </p:spPr>
        <p:txBody>
          <a:bodyPr/>
          <a:lstStyle>
            <a:lvl1pPr marL="0" indent="0">
              <a:buNone/>
              <a:defRPr sz="1328"/>
            </a:lvl1pPr>
            <a:lvl2pPr marL="379385" indent="0">
              <a:buNone/>
              <a:defRPr sz="1162"/>
            </a:lvl2pPr>
            <a:lvl3pPr marL="758769" indent="0">
              <a:buNone/>
              <a:defRPr sz="996"/>
            </a:lvl3pPr>
            <a:lvl4pPr marL="1138154" indent="0">
              <a:buNone/>
              <a:defRPr sz="830"/>
            </a:lvl4pPr>
            <a:lvl5pPr marL="1517538" indent="0">
              <a:buNone/>
              <a:defRPr sz="830"/>
            </a:lvl5pPr>
            <a:lvl6pPr marL="1896923" indent="0">
              <a:buNone/>
              <a:defRPr sz="830"/>
            </a:lvl6pPr>
            <a:lvl7pPr marL="2276307" indent="0">
              <a:buNone/>
              <a:defRPr sz="830"/>
            </a:lvl7pPr>
            <a:lvl8pPr marL="2655692" indent="0">
              <a:buNone/>
              <a:defRPr sz="830"/>
            </a:lvl8pPr>
            <a:lvl9pPr marL="3035076" indent="0">
              <a:buNone/>
              <a:defRPr sz="83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717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71" y="432012"/>
            <a:ext cx="3263040" cy="1512041"/>
          </a:xfrm>
        </p:spPr>
        <p:txBody>
          <a:bodyPr anchor="b"/>
          <a:lstStyle>
            <a:lvl1pPr>
              <a:defRPr sz="265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01101" y="933026"/>
            <a:ext cx="5121801" cy="4605124"/>
          </a:xfrm>
        </p:spPr>
        <p:txBody>
          <a:bodyPr anchor="t"/>
          <a:lstStyle>
            <a:lvl1pPr marL="0" indent="0">
              <a:buNone/>
              <a:defRPr sz="2655"/>
            </a:lvl1pPr>
            <a:lvl2pPr marL="379385" indent="0">
              <a:buNone/>
              <a:defRPr sz="2323"/>
            </a:lvl2pPr>
            <a:lvl3pPr marL="758769" indent="0">
              <a:buNone/>
              <a:defRPr sz="1992"/>
            </a:lvl3pPr>
            <a:lvl4pPr marL="1138154" indent="0">
              <a:buNone/>
              <a:defRPr sz="1660"/>
            </a:lvl4pPr>
            <a:lvl5pPr marL="1517538" indent="0">
              <a:buNone/>
              <a:defRPr sz="1660"/>
            </a:lvl5pPr>
            <a:lvl6pPr marL="1896923" indent="0">
              <a:buNone/>
              <a:defRPr sz="1660"/>
            </a:lvl6pPr>
            <a:lvl7pPr marL="2276307" indent="0">
              <a:buNone/>
              <a:defRPr sz="1660"/>
            </a:lvl7pPr>
            <a:lvl8pPr marL="2655692" indent="0">
              <a:buNone/>
              <a:defRPr sz="1660"/>
            </a:lvl8pPr>
            <a:lvl9pPr marL="3035076" indent="0">
              <a:buNone/>
              <a:defRPr sz="166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71" y="1944052"/>
            <a:ext cx="3263040" cy="3601598"/>
          </a:xfrm>
        </p:spPr>
        <p:txBody>
          <a:bodyPr/>
          <a:lstStyle>
            <a:lvl1pPr marL="0" indent="0">
              <a:buNone/>
              <a:defRPr sz="1328"/>
            </a:lvl1pPr>
            <a:lvl2pPr marL="379385" indent="0">
              <a:buNone/>
              <a:defRPr sz="1162"/>
            </a:lvl2pPr>
            <a:lvl3pPr marL="758769" indent="0">
              <a:buNone/>
              <a:defRPr sz="996"/>
            </a:lvl3pPr>
            <a:lvl4pPr marL="1138154" indent="0">
              <a:buNone/>
              <a:defRPr sz="830"/>
            </a:lvl4pPr>
            <a:lvl5pPr marL="1517538" indent="0">
              <a:buNone/>
              <a:defRPr sz="830"/>
            </a:lvl5pPr>
            <a:lvl6pPr marL="1896923" indent="0">
              <a:buNone/>
              <a:defRPr sz="830"/>
            </a:lvl6pPr>
            <a:lvl7pPr marL="2276307" indent="0">
              <a:buNone/>
              <a:defRPr sz="830"/>
            </a:lvl7pPr>
            <a:lvl8pPr marL="2655692" indent="0">
              <a:buNone/>
              <a:defRPr sz="830"/>
            </a:lvl8pPr>
            <a:lvl9pPr marL="3035076" indent="0">
              <a:buNone/>
              <a:defRPr sz="83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5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553" y="345010"/>
            <a:ext cx="8726032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553" y="1725046"/>
            <a:ext cx="8726032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553" y="6006163"/>
            <a:ext cx="227635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C808-F43C-40BF-80DF-6E16275856A6}" type="datetimeFigureOut">
              <a:rPr lang="ca-ES" smtClean="0"/>
              <a:pPr/>
              <a:t>21/11/2017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1302" y="6006163"/>
            <a:ext cx="341453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5229" y="6006163"/>
            <a:ext cx="227635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B784-9DC6-40AE-AECE-3C6FBFB8EC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373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8769" rtl="0" eaLnBrk="1" latinLnBrk="0" hangingPunct="1">
        <a:lnSpc>
          <a:spcPct val="90000"/>
        </a:lnSpc>
        <a:spcBef>
          <a:spcPct val="0"/>
        </a:spcBef>
        <a:buNone/>
        <a:defRPr sz="36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692" indent="-189692" algn="l" defTabSz="758769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1pPr>
      <a:lvl2pPr marL="569077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2pPr>
      <a:lvl3pPr marL="948461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327846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707231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2086615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466000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845384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224769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1pPr>
      <a:lvl2pPr marL="379385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758769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38154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517538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1896923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276307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655692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035076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553" y="345010"/>
            <a:ext cx="8726032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553" y="1725046"/>
            <a:ext cx="8726032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553" y="6006163"/>
            <a:ext cx="227635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C808-F43C-40BF-80DF-6E16275856A6}" type="datetimeFigureOut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21/11/2017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1302" y="6006163"/>
            <a:ext cx="341453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5229" y="6006163"/>
            <a:ext cx="227635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B784-9DC6-40AE-AECE-3C6FBFB8ECAF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8769" rtl="0" eaLnBrk="1" latinLnBrk="0" hangingPunct="1">
        <a:lnSpc>
          <a:spcPct val="90000"/>
        </a:lnSpc>
        <a:spcBef>
          <a:spcPct val="0"/>
        </a:spcBef>
        <a:buNone/>
        <a:defRPr sz="36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692" indent="-189692" algn="l" defTabSz="758769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1pPr>
      <a:lvl2pPr marL="569077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2pPr>
      <a:lvl3pPr marL="948461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327846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707231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2086615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466000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845384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224769" indent="-189692" algn="l" defTabSz="758769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1pPr>
      <a:lvl2pPr marL="379385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758769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38154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1517538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1896923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2276307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2655692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3035076" algn="l" defTabSz="758769" rtl="0" eaLnBrk="1" latinLnBrk="0" hangingPunct="1"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8" y="9064"/>
            <a:ext cx="10112236" cy="649971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0057" y="1393047"/>
            <a:ext cx="9577064" cy="936103"/>
          </a:xfrm>
        </p:spPr>
        <p:txBody>
          <a:bodyPr>
            <a:normAutofit fontScale="90000"/>
          </a:bodyPr>
          <a:lstStyle/>
          <a:p>
            <a:r>
              <a:rPr lang="ca-ES" dirty="0">
                <a:latin typeface="Cooper Black" panose="0208090404030B020404" pitchFamily="18" charset="0"/>
              </a:rPr>
              <a:t>Llegenda</a:t>
            </a:r>
            <a:r>
              <a:rPr lang="es-ES" dirty="0">
                <a:latin typeface="Cooper Black" panose="0208090404030B020404" pitchFamily="18" charset="0"/>
              </a:rPr>
              <a:t> de la </a:t>
            </a:r>
            <a:r>
              <a:rPr lang="ca-ES" dirty="0" smtClean="0">
                <a:latin typeface="Cooper Black" panose="0208090404030B020404" pitchFamily="18" charset="0"/>
              </a:rPr>
              <a:t>Torrassa</a:t>
            </a:r>
            <a:r>
              <a:rPr lang="es-ES" dirty="0" smtClean="0">
                <a:latin typeface="Cooper Black" panose="0208090404030B020404" pitchFamily="18" charset="0"/>
              </a:rPr>
              <a:t> </a:t>
            </a:r>
            <a:r>
              <a:rPr lang="es-ES" dirty="0">
                <a:latin typeface="Cooper Black" panose="0208090404030B020404" pitchFamily="18" charset="0"/>
              </a:rPr>
              <a:t>del Moro</a:t>
            </a:r>
            <a:endParaRPr lang="ca-ES" dirty="0">
              <a:latin typeface="Cooper Black" panose="0208090404030B0204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6256" y="4680247"/>
            <a:ext cx="8285821" cy="1079952"/>
          </a:xfrm>
        </p:spPr>
        <p:txBody>
          <a:bodyPr>
            <a:normAutofit/>
          </a:bodyPr>
          <a:lstStyle/>
          <a:p>
            <a:r>
              <a:rPr lang="es-ES" sz="4800" b="1" dirty="0" err="1" smtClean="0">
                <a:latin typeface="Cooper Black" panose="0208090404030B020404" pitchFamily="18" charset="0"/>
              </a:rPr>
              <a:t>The</a:t>
            </a:r>
            <a:r>
              <a:rPr lang="es-ES" sz="4800" b="1" dirty="0" smtClean="0">
                <a:latin typeface="Cooper Black" panose="0208090404030B020404" pitchFamily="18" charset="0"/>
              </a:rPr>
              <a:t> </a:t>
            </a:r>
            <a:r>
              <a:rPr lang="es-ES" sz="4400" b="1" dirty="0" err="1">
                <a:latin typeface="Cooper Black" panose="0208090404030B020404" pitchFamily="18" charset="0"/>
              </a:rPr>
              <a:t>M</a:t>
            </a:r>
            <a:r>
              <a:rPr lang="es-ES" sz="4400" b="1" dirty="0" err="1" smtClean="0">
                <a:latin typeface="Cooper Black" panose="0208090404030B020404" pitchFamily="18" charset="0"/>
              </a:rPr>
              <a:t>oor</a:t>
            </a:r>
            <a:r>
              <a:rPr lang="es-ES" sz="4800" b="1" dirty="0" smtClean="0">
                <a:latin typeface="Cooper Black" panose="0208090404030B020404" pitchFamily="18" charset="0"/>
              </a:rPr>
              <a:t> Tower </a:t>
            </a:r>
            <a:r>
              <a:rPr lang="es-ES" sz="4800" b="1" dirty="0" err="1" smtClean="0">
                <a:latin typeface="Cooper Black" panose="0208090404030B020404" pitchFamily="18" charset="0"/>
              </a:rPr>
              <a:t>Legend</a:t>
            </a:r>
            <a:endParaRPr lang="ca-ES" sz="48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pagna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117138" cy="64801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6122" y="0"/>
            <a:ext cx="6264696" cy="431775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dirty="0" smtClean="0"/>
              <a:t>Així </a:t>
            </a:r>
            <a:r>
              <a:rPr lang="ca-ES" sz="2000" dirty="0"/>
              <a:t>els moros no podien ni robar-los ni fer-los mal.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5833844"/>
            <a:ext cx="469852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 the Moors could neither steal nor hurt them.</a:t>
            </a:r>
            <a:endParaRPr lang="es-ES" dirty="0">
              <a:solidFill>
                <a:srgbClr val="00B050"/>
              </a:solidFill>
            </a:endParaRPr>
          </a:p>
          <a:p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pagna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95187" cy="64801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8009" y="5833844"/>
            <a:ext cx="1044116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From </a:t>
            </a:r>
            <a:r>
              <a:rPr lang="en-US" dirty="0">
                <a:solidFill>
                  <a:srgbClr val="00B050"/>
                </a:solidFill>
              </a:rPr>
              <a:t>that </a:t>
            </a:r>
            <a:r>
              <a:rPr lang="en-US" dirty="0" smtClean="0">
                <a:solidFill>
                  <a:srgbClr val="00B050"/>
                </a:solidFill>
              </a:rPr>
              <a:t>moment onwards  the </a:t>
            </a:r>
            <a:r>
              <a:rPr lang="en-US" dirty="0">
                <a:solidFill>
                  <a:srgbClr val="00B050"/>
                </a:solidFill>
              </a:rPr>
              <a:t>Moors did not take more food and they did not return anymore. And since then the tower is called the Moor Tower.</a:t>
            </a:r>
            <a:r>
              <a:rPr lang="ca-E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58369" y="1295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8049" y="-1"/>
            <a:ext cx="995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</a:rPr>
              <a:t>I a partir </a:t>
            </a:r>
            <a:r>
              <a:rPr lang="ca-ES" sz="2400" dirty="0" smtClean="0">
                <a:solidFill>
                  <a:prstClr val="black"/>
                </a:solidFill>
              </a:rPr>
              <a:t>d’aquest moment ja </a:t>
            </a:r>
            <a:r>
              <a:rPr lang="es-ES" sz="2400" dirty="0" smtClean="0">
                <a:solidFill>
                  <a:prstClr val="black"/>
                </a:solidFill>
              </a:rPr>
              <a:t>no van agafar mes </a:t>
            </a:r>
            <a:r>
              <a:rPr lang="ca-ES" sz="2400" dirty="0" smtClean="0">
                <a:solidFill>
                  <a:prstClr val="black"/>
                </a:solidFill>
              </a:rPr>
              <a:t>menjar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ca-ES" sz="2400" dirty="0" smtClean="0">
                <a:solidFill>
                  <a:prstClr val="black"/>
                </a:solidFill>
              </a:rPr>
              <a:t>i ja no van tornar més. </a:t>
            </a:r>
          </a:p>
          <a:p>
            <a:r>
              <a:rPr lang="ca-ES" sz="2400" dirty="0" smtClean="0">
                <a:solidFill>
                  <a:prstClr val="black"/>
                </a:solidFill>
              </a:rPr>
              <a:t>I des de llavors la torre rep el nom de la Torrassa del Moro.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54988" y="2090216"/>
            <a:ext cx="7081997" cy="2880079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 err="1" smtClean="0"/>
              <a:t>Esperem</a:t>
            </a:r>
            <a:r>
              <a:rPr lang="es-ES" sz="2400" dirty="0" smtClean="0"/>
              <a:t> que </a:t>
            </a:r>
            <a:r>
              <a:rPr lang="es-ES" sz="2400" dirty="0" err="1" smtClean="0"/>
              <a:t>us</a:t>
            </a:r>
            <a:r>
              <a:rPr lang="es-ES" sz="2400" dirty="0" smtClean="0"/>
              <a:t> </a:t>
            </a:r>
            <a:r>
              <a:rPr lang="es-ES" sz="2400" dirty="0" err="1" smtClean="0"/>
              <a:t>hagi</a:t>
            </a:r>
            <a:r>
              <a:rPr lang="es-ES" sz="2400" dirty="0" smtClean="0"/>
              <a:t> </a:t>
            </a:r>
            <a:r>
              <a:rPr lang="es-ES" sz="2400" dirty="0" err="1" smtClean="0"/>
              <a:t>agradat</a:t>
            </a:r>
            <a:r>
              <a:rPr lang="es-ES" sz="2400" dirty="0" smtClean="0"/>
              <a:t>!</a:t>
            </a:r>
          </a:p>
          <a:p>
            <a:pPr marL="0" indent="0" algn="ctr">
              <a:buNone/>
            </a:pPr>
            <a:r>
              <a:rPr lang="es-ES" sz="2400" dirty="0" err="1" smtClean="0">
                <a:solidFill>
                  <a:srgbClr val="00B050"/>
                </a:solidFill>
              </a:rPr>
              <a:t>We</a:t>
            </a:r>
            <a:r>
              <a:rPr lang="es-ES" sz="2400" dirty="0" smtClean="0">
                <a:solidFill>
                  <a:srgbClr val="00B050"/>
                </a:solidFill>
              </a:rPr>
              <a:t> hope </a:t>
            </a:r>
            <a:r>
              <a:rPr lang="es-ES" sz="2400" dirty="0" err="1" smtClean="0">
                <a:solidFill>
                  <a:srgbClr val="00B050"/>
                </a:solidFill>
              </a:rPr>
              <a:t>you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liked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err="1" smtClean="0">
                <a:solidFill>
                  <a:srgbClr val="00B050"/>
                </a:solidFill>
              </a:rPr>
              <a:t>it!</a:t>
            </a:r>
            <a:endParaRPr lang="es-ES" sz="24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a-E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515" y="3444216"/>
            <a:ext cx="1786938" cy="1526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17138" cy="64801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4073" y="71735"/>
            <a:ext cx="8760783" cy="575791"/>
          </a:xfrm>
          <a:solidFill>
            <a:schemeClr val="bg1">
              <a:alpha val="39000"/>
            </a:schemeClr>
          </a:solidFill>
          <a:ln w="1905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a-ES" sz="2000" b="1" dirty="0" smtClean="0">
                <a:latin typeface="Arial Black" panose="020B0A04020102020204" pitchFamily="34" charset="0"/>
              </a:rPr>
              <a:t>Fa molts segles, a Llinars del Vallès, un poble de Catalunya... </a:t>
            </a:r>
            <a:endParaRPr lang="ca-ES" sz="20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82104" y="5832103"/>
            <a:ext cx="9235033" cy="648072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itchFamily="2" charset="2"/>
              <a:buNone/>
            </a:pPr>
            <a:r>
              <a:rPr lang="en-US" sz="2000" b="1" dirty="0" smtClean="0">
                <a:latin typeface="Arial Black" panose="020B0A04020102020204" pitchFamily="34" charset="0"/>
              </a:rPr>
              <a:t>Centuries ago, in </a:t>
            </a:r>
            <a:r>
              <a:rPr lang="en-US" sz="2000" b="1" dirty="0" err="1" smtClean="0">
                <a:latin typeface="Arial Black" panose="020B0A04020102020204" pitchFamily="34" charset="0"/>
              </a:rPr>
              <a:t>Llinars</a:t>
            </a:r>
            <a:r>
              <a:rPr lang="en-US" sz="2000" b="1" dirty="0" smtClean="0">
                <a:latin typeface="Arial Black" panose="020B0A04020102020204" pitchFamily="34" charset="0"/>
              </a:rPr>
              <a:t> del </a:t>
            </a:r>
            <a:r>
              <a:rPr lang="en-US" sz="2000" b="1" dirty="0" err="1" smtClean="0">
                <a:latin typeface="Arial Black" panose="020B0A04020102020204" pitchFamily="34" charset="0"/>
              </a:rPr>
              <a:t>Vallès</a:t>
            </a:r>
            <a:r>
              <a:rPr lang="en-US" sz="2000" b="1" dirty="0" smtClean="0">
                <a:latin typeface="Arial Black" panose="020B0A04020102020204" pitchFamily="34" charset="0"/>
              </a:rPr>
              <a:t>, a Catalan town …</a:t>
            </a:r>
            <a:endParaRPr lang="ca-ES" sz="20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4661" y="-1917808"/>
            <a:ext cx="6274669" cy="1011028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2" y="76849"/>
            <a:ext cx="9948261" cy="648072"/>
          </a:xfrm>
          <a:solidFill>
            <a:schemeClr val="bg1">
              <a:alpha val="67000"/>
            </a:schemeClr>
          </a:solidFill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000" b="1" dirty="0">
                <a:latin typeface="Arial Black" panose="020B0A04020102020204" pitchFamily="34" charset="0"/>
              </a:rPr>
              <a:t>La gent vivia molt atemorida perquè els recaptadors d’impostos del Rei Moro venien i agafaven tots els diners i tot el bestiar</a:t>
            </a:r>
            <a:r>
              <a:rPr lang="ca-ES" sz="2000" b="1" dirty="0" smtClean="0">
                <a:latin typeface="Arial Black" panose="020B0A04020102020204" pitchFamily="34" charset="0"/>
              </a:rPr>
              <a:t>.</a:t>
            </a:r>
            <a:endParaRPr lang="ca-ES" sz="2000" b="1" dirty="0">
              <a:latin typeface="Arial Black" panose="020B0A040201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2025" y="5676424"/>
            <a:ext cx="9361040" cy="707886"/>
          </a:xfrm>
          <a:prstGeom prst="rect">
            <a:avLst/>
          </a:prstGeom>
          <a:solidFill>
            <a:schemeClr val="bg1">
              <a:alpha val="42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 Black" panose="020B0A04020102020204" pitchFamily="34" charset="0"/>
              </a:rPr>
              <a:t>People were very scared because the Moor's King’s </a:t>
            </a:r>
            <a:r>
              <a:rPr lang="en-US" sz="2000" b="1" dirty="0">
                <a:latin typeface="Arial Black" panose="020B0A04020102020204" pitchFamily="34" charset="0"/>
              </a:rPr>
              <a:t>tax </a:t>
            </a:r>
            <a:r>
              <a:rPr lang="en-US" sz="2000" b="1" dirty="0" smtClean="0">
                <a:latin typeface="Arial Black" panose="020B0A04020102020204" pitchFamily="34" charset="0"/>
              </a:rPr>
              <a:t>collectors came and took all the money and all the cattle</a:t>
            </a:r>
            <a:r>
              <a:rPr lang="en-US" sz="1600" b="1" dirty="0" smtClean="0"/>
              <a:t>.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36421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8" y="6047855"/>
            <a:ext cx="10117137" cy="43232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peasants felt helpless. They were very hungry and they had nothing to </a:t>
            </a:r>
            <a:r>
              <a:rPr lang="en-US" dirty="0" smtClean="0">
                <a:solidFill>
                  <a:srgbClr val="00B050"/>
                </a:solidFill>
              </a:rPr>
              <a:t>eat.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43491"/>
            <a:ext cx="1011713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Els pagesos </a:t>
            </a:r>
            <a:r>
              <a:rPr lang="ca-ES" dirty="0" smtClean="0"/>
              <a:t>se sentien</a:t>
            </a:r>
            <a:r>
              <a:rPr lang="es-ES" dirty="0" smtClean="0"/>
              <a:t> </a:t>
            </a:r>
            <a:r>
              <a:rPr lang="ca-ES" dirty="0"/>
              <a:t>impotents. Tenien molta gana i ja no tenien res per a menjar. </a:t>
            </a:r>
          </a:p>
        </p:txBody>
      </p:sp>
    </p:spTree>
    <p:extLst>
      <p:ext uri="{BB962C8B-B14F-4D97-AF65-F5344CB8AC3E}">
        <p14:creationId xmlns:p14="http://schemas.microsoft.com/office/powerpoint/2010/main" val="1713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09" y="6034353"/>
            <a:ext cx="10117138" cy="44482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They </a:t>
            </a:r>
            <a:r>
              <a:rPr lang="en-US" dirty="0">
                <a:solidFill>
                  <a:srgbClr val="00B050"/>
                </a:solidFill>
              </a:rPr>
              <a:t>decided to </a:t>
            </a:r>
            <a:r>
              <a:rPr lang="en-US" dirty="0" smtClean="0">
                <a:solidFill>
                  <a:srgbClr val="00B050"/>
                </a:solidFill>
              </a:rPr>
              <a:t>build </a:t>
            </a:r>
            <a:r>
              <a:rPr lang="en-US" dirty="0">
                <a:solidFill>
                  <a:srgbClr val="00B050"/>
                </a:solidFill>
              </a:rPr>
              <a:t>a tower to watch </a:t>
            </a:r>
            <a:r>
              <a:rPr lang="en-US" dirty="0" smtClean="0">
                <a:solidFill>
                  <a:srgbClr val="00B050"/>
                </a:solidFill>
              </a:rPr>
              <a:t>over the Moor's King’s </a:t>
            </a:r>
            <a:r>
              <a:rPr lang="en-US" dirty="0">
                <a:solidFill>
                  <a:srgbClr val="00B050"/>
                </a:solidFill>
              </a:rPr>
              <a:t>tax </a:t>
            </a:r>
            <a:r>
              <a:rPr lang="en-US" dirty="0" smtClean="0">
                <a:solidFill>
                  <a:srgbClr val="00B050"/>
                </a:solidFill>
              </a:rPr>
              <a:t>collectors. 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43743"/>
            <a:ext cx="1011713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Van decidir fer una torre per vigilar quan venien els recaptadors d’impostos del Rei Moro. </a:t>
            </a:r>
          </a:p>
        </p:txBody>
      </p:sp>
    </p:spTree>
    <p:extLst>
      <p:ext uri="{BB962C8B-B14F-4D97-AF65-F5344CB8AC3E}">
        <p14:creationId xmlns:p14="http://schemas.microsoft.com/office/powerpoint/2010/main" val="19271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17138" cy="553509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0017" y="143743"/>
            <a:ext cx="986509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prstClr val="black"/>
                </a:solidFill>
              </a:rPr>
              <a:t>Van construir entre tots la torre. </a:t>
            </a:r>
            <a:r>
              <a:rPr lang="ca-ES" dirty="0" smtClean="0">
                <a:solidFill>
                  <a:prstClr val="black"/>
                </a:solidFill>
              </a:rPr>
              <a:t>Costava </a:t>
            </a:r>
            <a:r>
              <a:rPr lang="ca-ES" dirty="0">
                <a:solidFill>
                  <a:prstClr val="black"/>
                </a:solidFill>
              </a:rPr>
              <a:t>molt perquè les pedres pesaven molt, però ho van aconseguir</a:t>
            </a:r>
            <a:r>
              <a:rPr lang="ca-ES" dirty="0" smtClean="0">
                <a:solidFill>
                  <a:prstClr val="black"/>
                </a:solidFill>
              </a:rPr>
              <a:t>!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36919"/>
            <a:ext cx="10117138" cy="799512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They </a:t>
            </a:r>
            <a:r>
              <a:rPr lang="en-US" dirty="0">
                <a:solidFill>
                  <a:srgbClr val="00B050"/>
                </a:solidFill>
              </a:rPr>
              <a:t>built the tower </a:t>
            </a:r>
            <a:r>
              <a:rPr lang="en-US" dirty="0" smtClean="0">
                <a:solidFill>
                  <a:srgbClr val="00B050"/>
                </a:solidFill>
              </a:rPr>
              <a:t>all together. </a:t>
            </a:r>
            <a:r>
              <a:rPr lang="en-US" dirty="0">
                <a:solidFill>
                  <a:srgbClr val="00B050"/>
                </a:solidFill>
              </a:rPr>
              <a:t>It </a:t>
            </a:r>
            <a:r>
              <a:rPr lang="en-US" dirty="0" smtClean="0">
                <a:solidFill>
                  <a:srgbClr val="00B050"/>
                </a:solidFill>
              </a:rPr>
              <a:t>was very difficult </a:t>
            </a:r>
            <a:r>
              <a:rPr lang="en-US" dirty="0">
                <a:solidFill>
                  <a:srgbClr val="00B050"/>
                </a:solidFill>
              </a:rPr>
              <a:t>because the stones </a:t>
            </a:r>
            <a:r>
              <a:rPr lang="en-US" dirty="0" smtClean="0">
                <a:solidFill>
                  <a:srgbClr val="00B050"/>
                </a:solidFill>
              </a:rPr>
              <a:t>were very </a:t>
            </a:r>
            <a:r>
              <a:rPr lang="en-US" dirty="0">
                <a:solidFill>
                  <a:srgbClr val="00B050"/>
                </a:solidFill>
              </a:rPr>
              <a:t>heavy, but they </a:t>
            </a:r>
            <a:r>
              <a:rPr lang="en-US" dirty="0" smtClean="0">
                <a:solidFill>
                  <a:srgbClr val="00B050"/>
                </a:solidFill>
              </a:rPr>
              <a:t>did it!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35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4339" y="5646930"/>
            <a:ext cx="10141477" cy="864007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Then </a:t>
            </a:r>
            <a:r>
              <a:rPr lang="en-US" dirty="0">
                <a:solidFill>
                  <a:srgbClr val="00B050"/>
                </a:solidFill>
              </a:rPr>
              <a:t>they made turns, and every day </a:t>
            </a:r>
            <a:r>
              <a:rPr lang="en-US" dirty="0" smtClean="0">
                <a:solidFill>
                  <a:srgbClr val="00B050"/>
                </a:solidFill>
              </a:rPr>
              <a:t>a different </a:t>
            </a:r>
            <a:r>
              <a:rPr lang="en-US" dirty="0">
                <a:solidFill>
                  <a:srgbClr val="00B050"/>
                </a:solidFill>
              </a:rPr>
              <a:t>inhabitant climbed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tower to </a:t>
            </a:r>
            <a:r>
              <a:rPr lang="en-US" dirty="0" smtClean="0">
                <a:solidFill>
                  <a:srgbClr val="00B050"/>
                </a:solidFill>
              </a:rPr>
              <a:t>watch over the Moors.</a:t>
            </a:r>
            <a:endParaRPr lang="ca-E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4" t="8930" r="2833"/>
          <a:stretch/>
        </p:blipFill>
        <p:spPr>
          <a:xfrm>
            <a:off x="-87008" y="184667"/>
            <a:ext cx="10202818" cy="554495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24339" y="0"/>
            <a:ext cx="1011713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prstClr val="black"/>
                </a:solidFill>
              </a:rPr>
              <a:t>Després van fer torns, i cada dia un habitant pujava a la torre per vigilar si venien els moros. </a:t>
            </a:r>
          </a:p>
        </p:txBody>
      </p:sp>
    </p:spTree>
    <p:extLst>
      <p:ext uri="{BB962C8B-B14F-4D97-AF65-F5344CB8AC3E}">
        <p14:creationId xmlns:p14="http://schemas.microsoft.com/office/powerpoint/2010/main" val="29610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atalonia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17138" cy="6541121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925340"/>
            <a:ext cx="7081997" cy="576064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When </a:t>
            </a:r>
            <a:r>
              <a:rPr lang="en-US" dirty="0">
                <a:solidFill>
                  <a:srgbClr val="00B050"/>
                </a:solidFill>
              </a:rPr>
              <a:t>the Moors came, they lit a bonfire </a:t>
            </a:r>
            <a:r>
              <a:rPr lang="en-US" dirty="0" smtClean="0">
                <a:solidFill>
                  <a:srgbClr val="00B050"/>
                </a:solidFill>
              </a:rPr>
              <a:t>to </a:t>
            </a:r>
            <a:r>
              <a:rPr lang="en-US" dirty="0">
                <a:solidFill>
                  <a:srgbClr val="00B050"/>
                </a:solidFill>
              </a:rPr>
              <a:t>warn </a:t>
            </a:r>
            <a:r>
              <a:rPr lang="en-US" dirty="0" smtClean="0">
                <a:solidFill>
                  <a:srgbClr val="00B050"/>
                </a:solidFill>
              </a:rPr>
              <a:t>the others.</a:t>
            </a:r>
            <a:r>
              <a:rPr lang="ca-ES" dirty="0" smtClean="0">
                <a:solidFill>
                  <a:srgbClr val="00B050"/>
                </a:solidFill>
              </a:rPr>
              <a:t> 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2025" y="0"/>
            <a:ext cx="7200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Quan venien els moros encenien una foguera </a:t>
            </a:r>
            <a:r>
              <a:rPr lang="ca-ES" dirty="0" smtClean="0">
                <a:solidFill>
                  <a:prstClr val="black"/>
                </a:solidFill>
              </a:rPr>
              <a:t>per avisar </a:t>
            </a:r>
            <a:r>
              <a:rPr lang="ca-ES" dirty="0">
                <a:solidFill>
                  <a:prstClr val="black"/>
                </a:solidFill>
              </a:rPr>
              <a:t>als altres</a:t>
            </a:r>
            <a:r>
              <a:rPr lang="ca-ES" dirty="0" smtClean="0">
                <a:solidFill>
                  <a:prstClr val="black"/>
                </a:solidFill>
              </a:rPr>
              <a:t>.</a:t>
            </a:r>
          </a:p>
          <a:p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ecret cav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117138" cy="64801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44071"/>
            <a:ext cx="10117138" cy="936104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when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people of the town </a:t>
            </a:r>
            <a:r>
              <a:rPr lang="en-US" dirty="0" smtClean="0">
                <a:solidFill>
                  <a:srgbClr val="00B050"/>
                </a:solidFill>
              </a:rPr>
              <a:t>saw </a:t>
            </a:r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bonfire, they hid </a:t>
            </a:r>
            <a:r>
              <a:rPr lang="en-US" dirty="0">
                <a:solidFill>
                  <a:srgbClr val="00B050"/>
                </a:solidFill>
              </a:rPr>
              <a:t>all the valuable objects, food and animals in a </a:t>
            </a:r>
            <a:r>
              <a:rPr lang="en-US" dirty="0" smtClean="0">
                <a:solidFill>
                  <a:srgbClr val="00B050"/>
                </a:solidFill>
              </a:rPr>
              <a:t>secret </a:t>
            </a:r>
            <a:r>
              <a:rPr lang="en-US" dirty="0">
                <a:solidFill>
                  <a:srgbClr val="00B050"/>
                </a:solidFill>
              </a:rPr>
              <a:t>cave.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0"/>
            <a:ext cx="1011713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prstClr val="black"/>
                </a:solidFill>
              </a:rPr>
              <a:t>I els  habitants del poble quan veien la foguera </a:t>
            </a:r>
            <a:r>
              <a:rPr lang="ca-ES" dirty="0" smtClean="0">
                <a:solidFill>
                  <a:prstClr val="black"/>
                </a:solidFill>
              </a:rPr>
              <a:t>guardaven </a:t>
            </a:r>
            <a:r>
              <a:rPr lang="ca-ES" dirty="0">
                <a:solidFill>
                  <a:prstClr val="black"/>
                </a:solidFill>
              </a:rPr>
              <a:t>tot els objectes valuosos, el menjar i els animals a una cova amagada. </a:t>
            </a:r>
          </a:p>
        </p:txBody>
      </p:sp>
    </p:spTree>
    <p:extLst>
      <p:ext uri="{BB962C8B-B14F-4D97-AF65-F5344CB8AC3E}">
        <p14:creationId xmlns:p14="http://schemas.microsoft.com/office/powerpoint/2010/main" val="24452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401</Words>
  <Application>Microsoft Office PowerPoint</Application>
  <PresentationFormat>Personalizado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Llegenda de la Torrassa del Moro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mestres</dc:creator>
  <cp:lastModifiedBy>barjuan grau</cp:lastModifiedBy>
  <cp:revision>33</cp:revision>
  <dcterms:created xsi:type="dcterms:W3CDTF">2017-09-14T07:13:54Z</dcterms:created>
  <dcterms:modified xsi:type="dcterms:W3CDTF">2017-11-21T18:13:35Z</dcterms:modified>
</cp:coreProperties>
</file>